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3" r:id="rId5"/>
    <p:sldId id="264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Przeciągnij obraz na symbol zastępczy lub kliknij ikonę, aby go dodać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ajd tytułowy z obraz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Przeciągnij obraz na symbol zastępczy lub kliknij ikonę, aby go dodać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l-PL" smtClean="0"/>
              <a:t>Kliknij, aby edyt. styl wz. tyt.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Wizyta uczniów Gimnazjum nr 104 w TVP na ul. Woronicza</a:t>
            </a:r>
            <a:endParaRPr lang="pl-PL" sz="4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4" name="Symbol zastępczy zawartości 3" descr="Moderne_wolkenkrabber_Warschau_0875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703" b="9703"/>
          <a:stretch>
            <a:fillRect/>
          </a:stretch>
        </p:blipFill>
        <p:spPr>
          <a:xfrm>
            <a:off x="3422949" y="1600201"/>
            <a:ext cx="5168601" cy="4343400"/>
          </a:xfrm>
        </p:spPr>
      </p:pic>
      <p:pic>
        <p:nvPicPr>
          <p:cNvPr id="5" name="Obraz 4" descr="Unknow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600201"/>
            <a:ext cx="3422949" cy="1765300"/>
          </a:xfrm>
          <a:prstGeom prst="rect">
            <a:avLst/>
          </a:prstGeom>
        </p:spPr>
      </p:pic>
      <p:pic>
        <p:nvPicPr>
          <p:cNvPr id="7" name="Obraz 6" descr="images.jpe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3505" y="3423571"/>
            <a:ext cx="3241642" cy="266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244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Tekstowe 5"/>
          <p:cNvSpPr txBox="1"/>
          <p:nvPr/>
        </p:nvSpPr>
        <p:spPr>
          <a:xfrm>
            <a:off x="6042506" y="3852064"/>
            <a:ext cx="1846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7" name="Strzałka w prawo 6"/>
          <p:cNvSpPr/>
          <p:nvPr/>
        </p:nvSpPr>
        <p:spPr>
          <a:xfrm rot="3427522">
            <a:off x="5986754" y="3359244"/>
            <a:ext cx="1518898" cy="77774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prawo 7"/>
          <p:cNvSpPr/>
          <p:nvPr/>
        </p:nvSpPr>
        <p:spPr>
          <a:xfrm rot="5400000">
            <a:off x="3783301" y="3730282"/>
            <a:ext cx="1434355" cy="76752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Tekstowe 8"/>
          <p:cNvSpPr txBox="1"/>
          <p:nvPr/>
        </p:nvSpPr>
        <p:spPr>
          <a:xfrm>
            <a:off x="3028230" y="4912777"/>
            <a:ext cx="3014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latin typeface="Times New Roman"/>
                <a:cs typeface="Times New Roman"/>
              </a:rPr>
              <a:t>Zachęcamy uczniów do aktywności</a:t>
            </a:r>
            <a:endParaRPr lang="pl-PL" sz="2000" dirty="0">
              <a:latin typeface="Times New Roman"/>
              <a:cs typeface="Times New Roman"/>
            </a:endParaRPr>
          </a:p>
        </p:txBody>
      </p:sp>
      <p:sp>
        <p:nvSpPr>
          <p:cNvPr id="10" name="Strzałka w prawo 9"/>
          <p:cNvSpPr/>
          <p:nvPr/>
        </p:nvSpPr>
        <p:spPr>
          <a:xfrm rot="6742566">
            <a:off x="1276176" y="3098727"/>
            <a:ext cx="1423017" cy="75923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leTekstowe 10"/>
          <p:cNvSpPr txBox="1"/>
          <p:nvPr/>
        </p:nvSpPr>
        <p:spPr>
          <a:xfrm>
            <a:off x="558199" y="4117242"/>
            <a:ext cx="26654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latin typeface="Times New Roman"/>
                <a:cs typeface="Times New Roman"/>
              </a:rPr>
              <a:t>Naszym celem jest pomoc uczniom w wyborze zawodu</a:t>
            </a:r>
            <a:endParaRPr lang="pl-PL" sz="2000" dirty="0">
              <a:latin typeface="Times New Roman"/>
              <a:cs typeface="Times New Roman"/>
            </a:endParaRPr>
          </a:p>
        </p:txBody>
      </p:sp>
      <p:sp>
        <p:nvSpPr>
          <p:cNvPr id="12" name="PoleTekstowe 11"/>
          <p:cNvSpPr txBox="1"/>
          <p:nvPr/>
        </p:nvSpPr>
        <p:spPr>
          <a:xfrm>
            <a:off x="6227172" y="4597031"/>
            <a:ext cx="27087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atin typeface="Times New Roman"/>
                <a:cs typeface="Times New Roman"/>
              </a:rPr>
              <a:t>Kierujemy się zasadą- nauka przez działanie</a:t>
            </a:r>
            <a:endParaRPr lang="pl-PL" sz="2000" dirty="0">
              <a:latin typeface="Times New Roman"/>
              <a:cs typeface="Times New Roman"/>
            </a:endParaRPr>
          </a:p>
        </p:txBody>
      </p:sp>
      <p:sp>
        <p:nvSpPr>
          <p:cNvPr id="13" name="Owal 12"/>
          <p:cNvSpPr/>
          <p:nvPr/>
        </p:nvSpPr>
        <p:spPr>
          <a:xfrm>
            <a:off x="1512302" y="935103"/>
            <a:ext cx="5972732" cy="19641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W ramach doradztwa zawodowego odwiedziliśmy Telewizję Polską gdyż:</a:t>
            </a:r>
            <a:endParaRPr lang="pl-PL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22" name="Obraz 21" descr="images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72858" y="0"/>
            <a:ext cx="1971141" cy="1270065"/>
          </a:xfrm>
          <a:prstGeom prst="rect">
            <a:avLst/>
          </a:prstGeom>
        </p:spPr>
      </p:pic>
      <p:pic>
        <p:nvPicPr>
          <p:cNvPr id="25" name="Obraz 24" descr="images-2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8650" y="5498961"/>
            <a:ext cx="2609580" cy="1103510"/>
          </a:xfrm>
          <a:prstGeom prst="rect">
            <a:avLst/>
          </a:prstGeom>
        </p:spPr>
      </p:pic>
      <p:pic>
        <p:nvPicPr>
          <p:cNvPr id="26" name="Obraz 25" descr="Unknown-4.jpe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70985" y="5304917"/>
            <a:ext cx="2403745" cy="1359038"/>
          </a:xfrm>
          <a:prstGeom prst="rect">
            <a:avLst/>
          </a:prstGeom>
        </p:spPr>
      </p:pic>
      <p:pic>
        <p:nvPicPr>
          <p:cNvPr id="27" name="Obraz 26" descr="Unknown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143" y="195395"/>
            <a:ext cx="2079292" cy="93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061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wal 1"/>
          <p:cNvSpPr/>
          <p:nvPr/>
        </p:nvSpPr>
        <p:spPr>
          <a:xfrm>
            <a:off x="209325" y="1325892"/>
            <a:ext cx="3781799" cy="22470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Poznaliśmy historię Telewizji Polskiej od tzw. </a:t>
            </a:r>
            <a:r>
              <a:rPr lang="pl-PL" sz="2000" dirty="0">
                <a:solidFill>
                  <a:srgbClr val="000000"/>
                </a:solidFill>
                <a:latin typeface="Times New Roman"/>
                <a:cs typeface="Times New Roman"/>
              </a:rPr>
              <a:t>p</a:t>
            </a:r>
            <a:r>
              <a:rPr lang="pl-PL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odszewki. Zapoznaliśmy się z urządzeniami czy też kamerami starej generacji.</a:t>
            </a:r>
            <a:endParaRPr lang="pl-PL" sz="2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Owal 2"/>
          <p:cNvSpPr/>
          <p:nvPr/>
        </p:nvSpPr>
        <p:spPr>
          <a:xfrm>
            <a:off x="4273326" y="963017"/>
            <a:ext cx="4001978" cy="269365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Zwiedziliśmy także muzeum gdzie znajdują się stare eksponaty i rekwizyty do słynnych poniedziałkowych teatrów czy też innych programów telewizyjnych.</a:t>
            </a:r>
            <a:endParaRPr lang="pl-PL" sz="2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4" name="Obraz 3" descr="IMG_0605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209325" y="3740410"/>
            <a:ext cx="4064000" cy="2623870"/>
          </a:xfrm>
          <a:prstGeom prst="rect">
            <a:avLst/>
          </a:prstGeom>
        </p:spPr>
      </p:pic>
      <p:pic>
        <p:nvPicPr>
          <p:cNvPr id="5" name="Obraz 4" descr="IMG_0613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4736165" y="3740410"/>
            <a:ext cx="4064000" cy="2623870"/>
          </a:xfrm>
          <a:prstGeom prst="rect">
            <a:avLst/>
          </a:prstGeom>
        </p:spPr>
      </p:pic>
      <p:pic>
        <p:nvPicPr>
          <p:cNvPr id="8" name="Obraz 7" descr="images.jpe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9192" y="0"/>
            <a:ext cx="1454807" cy="1325892"/>
          </a:xfrm>
          <a:prstGeom prst="rect">
            <a:avLst/>
          </a:prstGeom>
        </p:spPr>
      </p:pic>
      <p:pic>
        <p:nvPicPr>
          <p:cNvPr id="9" name="Obraz 8" descr="Unknown.jpe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67481"/>
            <a:ext cx="3111500" cy="96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94562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wal 1"/>
          <p:cNvSpPr/>
          <p:nvPr/>
        </p:nvSpPr>
        <p:spPr>
          <a:xfrm>
            <a:off x="2707266" y="823447"/>
            <a:ext cx="4353953" cy="214934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>
                <a:solidFill>
                  <a:srgbClr val="000000"/>
                </a:solidFill>
                <a:latin typeface="Times New Roman"/>
                <a:cs typeface="Times New Roman"/>
              </a:rPr>
              <a:t>Zwiedziliśmy także studio nagrań programów. Uważnie przyglądaliśmy się koncertowi Skaldów. </a:t>
            </a:r>
            <a:endParaRPr lang="pl-PL" sz="2000" dirty="0">
              <a:solidFill>
                <a:srgbClr val="000000"/>
              </a:solidFill>
            </a:endParaRPr>
          </a:p>
        </p:txBody>
      </p:sp>
      <p:pic>
        <p:nvPicPr>
          <p:cNvPr id="3" name="Obraz 2" descr="IMG_0589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08255" y="3165469"/>
            <a:ext cx="4064000" cy="3048000"/>
          </a:xfrm>
          <a:prstGeom prst="rect">
            <a:avLst/>
          </a:prstGeom>
        </p:spPr>
      </p:pic>
      <p:pic>
        <p:nvPicPr>
          <p:cNvPr id="4" name="Obraz 3" descr="IMG_058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707" y="3165469"/>
            <a:ext cx="4064000" cy="3048000"/>
          </a:xfrm>
          <a:prstGeom prst="rect">
            <a:avLst/>
          </a:prstGeom>
        </p:spPr>
      </p:pic>
      <p:pic>
        <p:nvPicPr>
          <p:cNvPr id="5" name="Obraz 4" descr="images.jpe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79869" y="0"/>
            <a:ext cx="1664130" cy="1297978"/>
          </a:xfrm>
          <a:prstGeom prst="rect">
            <a:avLst/>
          </a:prstGeom>
        </p:spPr>
      </p:pic>
      <p:pic>
        <p:nvPicPr>
          <p:cNvPr id="6" name="Obraz 5" descr="images-3.jpe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460" y="502443"/>
            <a:ext cx="2539806" cy="120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27606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wal 1"/>
          <p:cNvSpPr/>
          <p:nvPr/>
        </p:nvSpPr>
        <p:spPr>
          <a:xfrm>
            <a:off x="1311768" y="586184"/>
            <a:ext cx="5819227" cy="248430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>
                <a:solidFill>
                  <a:srgbClr val="000000"/>
                </a:solidFill>
                <a:latin typeface="Times New Roman"/>
                <a:cs typeface="Times New Roman"/>
              </a:rPr>
              <a:t>Bardzo spodobała nam się wizyta w studio programowym „Pytanie na śniadanie”. Pan przewodnik opowiadał nam o pracy redaktorów programu, a my sami spróbowaliśmy przeprowadzać wywiady. </a:t>
            </a:r>
          </a:p>
        </p:txBody>
      </p:sp>
      <p:pic>
        <p:nvPicPr>
          <p:cNvPr id="3" name="Obraz 2" descr="images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26364" y="0"/>
            <a:ext cx="1817636" cy="1367762"/>
          </a:xfrm>
          <a:prstGeom prst="rect">
            <a:avLst/>
          </a:prstGeom>
        </p:spPr>
      </p:pic>
      <p:pic>
        <p:nvPicPr>
          <p:cNvPr id="4" name="Obraz 3" descr="IMG_0594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1541" y="3237967"/>
            <a:ext cx="3422458" cy="2459101"/>
          </a:xfrm>
          <a:prstGeom prst="rect">
            <a:avLst/>
          </a:prstGeom>
        </p:spPr>
      </p:pic>
      <p:pic>
        <p:nvPicPr>
          <p:cNvPr id="5" name="Obraz 4" descr="Unknown-1.jpe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9614" y="3237967"/>
            <a:ext cx="3070386" cy="1680897"/>
          </a:xfrm>
          <a:prstGeom prst="rect">
            <a:avLst/>
          </a:prstGeom>
        </p:spPr>
      </p:pic>
      <p:pic>
        <p:nvPicPr>
          <p:cNvPr id="6" name="Obraz 5" descr="Unknown-2.jpe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2720" y="5080258"/>
            <a:ext cx="3492500" cy="146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1890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wal 1"/>
          <p:cNvSpPr/>
          <p:nvPr/>
        </p:nvSpPr>
        <p:spPr>
          <a:xfrm>
            <a:off x="558200" y="1577113"/>
            <a:ext cx="2400256" cy="127025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Zwiedziliśmy studio sportowe</a:t>
            </a:r>
            <a:endParaRPr lang="pl-PL" sz="2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Owal 2"/>
          <p:cNvSpPr/>
          <p:nvPr/>
        </p:nvSpPr>
        <p:spPr>
          <a:xfrm>
            <a:off x="3558519" y="1723659"/>
            <a:ext cx="2135112" cy="129797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Poznaliśmy masę urządzeń</a:t>
            </a:r>
            <a:endParaRPr lang="pl-PL" sz="2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wal 3"/>
          <p:cNvSpPr/>
          <p:nvPr/>
        </p:nvSpPr>
        <p:spPr>
          <a:xfrm>
            <a:off x="6251831" y="1381718"/>
            <a:ext cx="2470031" cy="146564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Zapoznaliśmy się z pracownikami TVP</a:t>
            </a:r>
            <a:endParaRPr lang="pl-PL" sz="20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Strzałka w dół 11"/>
          <p:cNvSpPr/>
          <p:nvPr/>
        </p:nvSpPr>
        <p:spPr>
          <a:xfrm rot="764054">
            <a:off x="7053411" y="3053875"/>
            <a:ext cx="418649" cy="1130497"/>
          </a:xfrm>
          <a:prstGeom prst="downArrow">
            <a:avLst>
              <a:gd name="adj1" fmla="val 50000"/>
              <a:gd name="adj2" fmla="val 3333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trzałka w dół 12"/>
          <p:cNvSpPr/>
          <p:nvPr/>
        </p:nvSpPr>
        <p:spPr>
          <a:xfrm>
            <a:off x="4430706" y="3307751"/>
            <a:ext cx="404694" cy="115841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trzałka w dół 13"/>
          <p:cNvSpPr/>
          <p:nvPr/>
        </p:nvSpPr>
        <p:spPr>
          <a:xfrm rot="20241405">
            <a:off x="2091491" y="3059937"/>
            <a:ext cx="418649" cy="109729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Owal 14"/>
          <p:cNvSpPr/>
          <p:nvPr/>
        </p:nvSpPr>
        <p:spPr>
          <a:xfrm>
            <a:off x="2707266" y="4745296"/>
            <a:ext cx="4884244" cy="14515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To wszystko zachęca uczniów do rozwijania własnych zainteresowań </a:t>
            </a:r>
            <a:r>
              <a:rPr lang="pl-PL" sz="2000" b="1" dirty="0" smtClean="0">
                <a:solidFill>
                  <a:srgbClr val="000000"/>
                </a:solidFill>
                <a:latin typeface="Times New Roman"/>
                <a:cs typeface="Times New Roman"/>
                <a:sym typeface="Wingdings"/>
              </a:rPr>
              <a:t></a:t>
            </a:r>
            <a:endParaRPr lang="pl-PL" sz="20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16" name="Obraz 15" descr="images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2184" y="0"/>
            <a:ext cx="1761816" cy="1074670"/>
          </a:xfrm>
          <a:prstGeom prst="rect">
            <a:avLst/>
          </a:prstGeom>
        </p:spPr>
      </p:pic>
      <p:pic>
        <p:nvPicPr>
          <p:cNvPr id="17" name="Obraz 16" descr="images-1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186836"/>
            <a:ext cx="2553761" cy="2177444"/>
          </a:xfrm>
          <a:prstGeom prst="rect">
            <a:avLst/>
          </a:prstGeom>
        </p:spPr>
      </p:pic>
      <p:pic>
        <p:nvPicPr>
          <p:cNvPr id="18" name="Obraz 17" descr="filing_images_3ed273b89687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200" y="1"/>
            <a:ext cx="2804951" cy="1381718"/>
          </a:xfrm>
          <a:prstGeom prst="rect">
            <a:avLst/>
          </a:prstGeom>
        </p:spPr>
      </p:pic>
      <p:pic>
        <p:nvPicPr>
          <p:cNvPr id="19" name="Obraz 18" descr="MUX3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02731" y="215503"/>
            <a:ext cx="3291311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568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yza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Bryza.thmx</Template>
  <TotalTime>88</TotalTime>
  <Words>138</Words>
  <Application>Microsoft Office PowerPoint</Application>
  <PresentationFormat>Pokaz na ekranie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Bryza</vt:lpstr>
      <vt:lpstr>Wizyta uczniów Gimnazjum nr 104 w TVP na ul. Woronicza</vt:lpstr>
      <vt:lpstr>Slajd 2</vt:lpstr>
      <vt:lpstr>Slajd 3</vt:lpstr>
      <vt:lpstr>Slajd 4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Wizyta uczniów Gimnazjum nr 104 w TVP na ul. Woronicza</dc:title>
  <dc:creator>Dominika</dc:creator>
  <cp:lastModifiedBy>uczen</cp:lastModifiedBy>
  <cp:revision>9</cp:revision>
  <dcterms:created xsi:type="dcterms:W3CDTF">2016-01-13T12:02:30Z</dcterms:created>
  <dcterms:modified xsi:type="dcterms:W3CDTF">2016-01-14T10:33:06Z</dcterms:modified>
</cp:coreProperties>
</file>