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FE7172-6903-41F8-8974-264600A91718}" type="datetimeFigureOut">
              <a:rPr lang="pl-PL" smtClean="0"/>
              <a:pPr/>
              <a:t>2015-12-07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25F819-9622-424E-9D52-B0512ED3CC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714908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Turniej szachowy w Wawerskim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Centrum Kultury filia „Anin”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ul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. V Poprzeczna 13 Warszawa 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24.10.2015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r.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klasa III A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</a:rPr>
              <a:t>wychowawczyni Magdalena Soroka</a:t>
            </a:r>
            <a:endParaRPr lang="pl-PL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Turnieju uczestniczyło 70  dzieci z różnych szkół.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3490" name="Picture 2" descr="C:\Users\Admin\Desktop\MNT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00528" cy="5095868"/>
          </a:xfrm>
          <a:prstGeom prst="rect">
            <a:avLst/>
          </a:prstGeom>
          <a:noFill/>
        </p:spPr>
      </p:pic>
      <p:pic>
        <p:nvPicPr>
          <p:cNvPr id="63491" name="Picture 3" descr="C:\Users\Admin\Desktop\MNT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4694238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Naszą szkołę reprezentowała piętnastoosobowa grupa z klasy III a</a:t>
            </a:r>
            <a:endParaRPr lang="pl-PL" dirty="0"/>
          </a:p>
        </p:txBody>
      </p:sp>
      <p:pic>
        <p:nvPicPr>
          <p:cNvPr id="64514" name="Picture 2" descr="C:\Users\Admin\Desktop\MNT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922739" cy="4214842"/>
          </a:xfrm>
          <a:prstGeom prst="rect">
            <a:avLst/>
          </a:prstGeom>
          <a:noFill/>
        </p:spPr>
      </p:pic>
      <p:pic>
        <p:nvPicPr>
          <p:cNvPr id="64515" name="Picture 3" descr="C:\Users\Admin\Desktop\MNT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25290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Rozgrywki trwały do popołudnia</a:t>
            </a:r>
            <a:endParaRPr lang="pl-PL" dirty="0"/>
          </a:p>
        </p:txBody>
      </p:sp>
      <p:pic>
        <p:nvPicPr>
          <p:cNvPr id="65538" name="Picture 2" descr="C:\Users\Admin\Desktop\IMG_4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14842" cy="2433018"/>
          </a:xfrm>
          <a:prstGeom prst="rect">
            <a:avLst/>
          </a:prstGeom>
          <a:noFill/>
        </p:spPr>
      </p:pic>
      <p:pic>
        <p:nvPicPr>
          <p:cNvPr id="65539" name="Picture 3" descr="C:\Users\Admin\Desktop\IMG_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5"/>
            <a:ext cx="3891359" cy="2571768"/>
          </a:xfrm>
          <a:prstGeom prst="rect">
            <a:avLst/>
          </a:prstGeom>
          <a:noFill/>
        </p:spPr>
      </p:pic>
      <p:pic>
        <p:nvPicPr>
          <p:cNvPr id="65540" name="Picture 4" descr="C:\Users\Admin\Desktop\IMG_4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4214842" cy="2495872"/>
          </a:xfrm>
          <a:prstGeom prst="rect">
            <a:avLst/>
          </a:prstGeom>
          <a:noFill/>
        </p:spPr>
      </p:pic>
      <p:pic>
        <p:nvPicPr>
          <p:cNvPr id="65541" name="Picture 5" descr="C:\Users\Admin\Desktop\IMG_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43380"/>
            <a:ext cx="392909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Był też czas na odpoczynek pomiędzy rundami</a:t>
            </a:r>
            <a:endParaRPr lang="pl-PL" dirty="0"/>
          </a:p>
        </p:txBody>
      </p:sp>
      <p:pic>
        <p:nvPicPr>
          <p:cNvPr id="66562" name="Picture 2" descr="C:\Users\Admin\Desktop\MNT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2857520" cy="4000528"/>
          </a:xfrm>
          <a:prstGeom prst="rect">
            <a:avLst/>
          </a:prstGeom>
          <a:noFill/>
        </p:spPr>
      </p:pic>
      <p:pic>
        <p:nvPicPr>
          <p:cNvPr id="66564" name="Picture 4" descr="C:\Users\Admin\Desktop\IMG_4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928934"/>
            <a:ext cx="1571604" cy="3115933"/>
          </a:xfrm>
          <a:prstGeom prst="rect">
            <a:avLst/>
          </a:prstGeom>
          <a:noFill/>
        </p:spPr>
      </p:pic>
      <p:pic>
        <p:nvPicPr>
          <p:cNvPr id="66565" name="Picture 5" descr="C:\Users\Admin\Desktop\IMG_4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86256"/>
            <a:ext cx="3738578" cy="2445404"/>
          </a:xfrm>
          <a:prstGeom prst="rect">
            <a:avLst/>
          </a:prstGeom>
          <a:noFill/>
        </p:spPr>
      </p:pic>
      <p:pic>
        <p:nvPicPr>
          <p:cNvPr id="1026" name="Picture 2" descr="C:\Users\Admin\Desktop\IMG_4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643050"/>
            <a:ext cx="364333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39</Words>
  <Application>Microsoft Office PowerPoint</Application>
  <PresentationFormat>Pokaz na ekranie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Book Antiqua</vt:lpstr>
      <vt:lpstr>Lucida Sans</vt:lpstr>
      <vt:lpstr>Wingdings</vt:lpstr>
      <vt:lpstr>Wingdings 2</vt:lpstr>
      <vt:lpstr>Wingdings 3</vt:lpstr>
      <vt:lpstr>Wierzchołek</vt:lpstr>
      <vt:lpstr>Turniej szachowy w Wawerskim Centrum Kultury filia „Anin”  ul. V Poprzeczna 13 Warszawa  24.10.2015 r.  klasa III A  wychowawczyni Magdalena Soroka</vt:lpstr>
      <vt:lpstr>W Turnieju uczestniczyło 70  dzieci z różnych szkół.</vt:lpstr>
      <vt:lpstr>Naszą szkołę reprezentowała piętnastoosobowa grupa z klasy III a</vt:lpstr>
      <vt:lpstr>Rozgrywki trwały do popołudnia</vt:lpstr>
      <vt:lpstr>Był też czas na odpoczynek pomiędzy rundami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Turniej szachowy wWawerskim Centrum Kultury filia „Anin” ul. V Poprzeczna 13 Warszawa  24.10.2015 r.</dc:title>
  <dc:creator>Admin</dc:creator>
  <cp:lastModifiedBy>user1</cp:lastModifiedBy>
  <cp:revision>5</cp:revision>
  <dcterms:created xsi:type="dcterms:W3CDTF">2015-11-22T12:40:35Z</dcterms:created>
  <dcterms:modified xsi:type="dcterms:W3CDTF">2015-12-07T17:51:24Z</dcterms:modified>
</cp:coreProperties>
</file>