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6" r:id="rId3"/>
    <p:sldId id="259" r:id="rId4"/>
    <p:sldId id="257" r:id="rId5"/>
    <p:sldId id="262" r:id="rId6"/>
    <p:sldId id="263" r:id="rId7"/>
    <p:sldId id="260" r:id="rId8"/>
    <p:sldId id="261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2015-01-13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2015-01-13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2015-01-13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2015-01-13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2015-01-13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2015-01-13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smtClean="0"/>
              <a:t>       „ </a:t>
            </a:r>
            <a:r>
              <a:rPr lang="pl-PL" sz="4800" b="1" dirty="0" smtClean="0"/>
              <a:t>ŚWIĄTECZNA PARTIA</a:t>
            </a:r>
            <a:r>
              <a:rPr lang="pl-PL" sz="4800" b="1" dirty="0" smtClean="0"/>
              <a:t>,</a:t>
            </a:r>
          </a:p>
          <a:p>
            <a:r>
              <a:rPr lang="pl-PL" sz="4800" b="1" dirty="0" smtClean="0"/>
              <a:t>    </a:t>
            </a:r>
            <a:r>
              <a:rPr lang="pl-PL" sz="4800" b="1" dirty="0" smtClean="0"/>
              <a:t>CZYLI GDZIE JEST GONIEC”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b="1" dirty="0" smtClean="0"/>
              <a:t>AUTORZY i AKTORZY </a:t>
            </a:r>
            <a:r>
              <a:rPr lang="pl-PL" sz="1600" dirty="0" smtClean="0"/>
              <a:t>– KLASA </a:t>
            </a:r>
            <a:r>
              <a:rPr lang="pl-PL" sz="1600" dirty="0" smtClean="0"/>
              <a:t> </a:t>
            </a:r>
            <a:r>
              <a:rPr lang="pl-PL" sz="1600" dirty="0" err="1" smtClean="0"/>
              <a:t>IIA</a:t>
            </a:r>
            <a:r>
              <a:rPr lang="pl-PL" sz="1600" dirty="0" smtClean="0"/>
              <a:t> </a:t>
            </a:r>
            <a:r>
              <a:rPr lang="pl-PL" sz="1600" i="1" dirty="0" smtClean="0"/>
              <a:t>(</a:t>
            </a:r>
            <a:r>
              <a:rPr lang="pl-PL" sz="1600" i="1" dirty="0" err="1" smtClean="0"/>
              <a:t>BRODOWICZ</a:t>
            </a:r>
            <a:r>
              <a:rPr lang="pl-PL" sz="1600" i="1" dirty="0" smtClean="0"/>
              <a:t> IDA,  BURDA DAGMARA, CZERNIAWSKI ANDRZEJ, DZIERŻAK KALINA,  GIBAS ALEKSANDER,  GÓRSKI BARTOSZ,  JAMIOŁKOWSKA HANNA,  KACPRZYK WIKTOR,  </a:t>
            </a:r>
            <a:r>
              <a:rPr lang="pl-PL" sz="1600" i="1" dirty="0" err="1" smtClean="0"/>
              <a:t>KACZER</a:t>
            </a:r>
            <a:r>
              <a:rPr lang="pl-PL" sz="1600" i="1" dirty="0" smtClean="0"/>
              <a:t> KAROL,  KOBUSIŃSKA KAROLINA,  KONOPKA MIKOŁAJ,  KRYPA AGATA,  </a:t>
            </a:r>
            <a:r>
              <a:rPr lang="pl-PL" sz="1600" i="1" dirty="0" err="1" smtClean="0"/>
              <a:t>LUBOIŃSKA</a:t>
            </a:r>
            <a:r>
              <a:rPr lang="pl-PL" sz="1600" i="1" dirty="0" smtClean="0"/>
              <a:t> JULIA,  MAKLES ALEKSY,  </a:t>
            </a:r>
            <a:r>
              <a:rPr lang="pl-PL" sz="1600" i="1" dirty="0" err="1" smtClean="0"/>
              <a:t>OLKOWSKA</a:t>
            </a:r>
            <a:r>
              <a:rPr lang="pl-PL" sz="1600" i="1" dirty="0" smtClean="0"/>
              <a:t> JULIA,  </a:t>
            </a:r>
            <a:r>
              <a:rPr lang="pl-PL" sz="1600" i="1" dirty="0" err="1" smtClean="0"/>
              <a:t>PALICKA</a:t>
            </a:r>
            <a:r>
              <a:rPr lang="pl-PL" sz="1600" i="1" dirty="0" smtClean="0"/>
              <a:t> MILENA,  PAWĘSKA HANNA,  PUSZ-BOCHEŃSKI FRANCISZEK,  SOCZYŃSKI MATEUSZ,  STĘPNIEWSKA MICHALINA,  SZUBA MARCELINA, TKACZYK MAKSYMILIAN,  TWARDO ZBIGNIEW,  WINIAREK MAJA,  WOLSKA ALICJA)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u="sng" dirty="0" smtClean="0"/>
              <a:t>OPRACOWANIE </a:t>
            </a:r>
            <a:r>
              <a:rPr lang="pl-PL" sz="1600" b="1" u="sng" dirty="0" smtClean="0"/>
              <a:t> SCENARIUSZA </a:t>
            </a:r>
            <a:r>
              <a:rPr lang="pl-PL" sz="1600" b="1" dirty="0" smtClean="0"/>
              <a:t>– Izabela Skorupka</a:t>
            </a:r>
            <a:br>
              <a:rPr lang="pl-PL" sz="1600" b="1" dirty="0" smtClean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u="sng" dirty="0" smtClean="0"/>
              <a:t>SCENOGRAFIA I KOSTIUMY </a:t>
            </a:r>
            <a:r>
              <a:rPr lang="pl-PL" sz="1600" b="1" dirty="0" smtClean="0"/>
              <a:t>– RODZICE DZIECI Z KLASY </a:t>
            </a:r>
            <a:r>
              <a:rPr lang="pl-PL" sz="1600" b="1" dirty="0" err="1" smtClean="0"/>
              <a:t>IIA</a:t>
            </a:r>
            <a:r>
              <a:rPr lang="pl-PL" sz="1600" b="1" dirty="0" smtClean="0"/>
              <a:t> </a:t>
            </a:r>
            <a:r>
              <a:rPr lang="pl-PL" sz="1600" b="1" dirty="0" smtClean="0"/>
              <a:t>(szczególne podziękowania dla projektantki Pani Karoliny </a:t>
            </a:r>
            <a:r>
              <a:rPr lang="pl-PL" sz="1600" b="1" dirty="0" err="1" smtClean="0"/>
              <a:t>Kudłacik</a:t>
            </a:r>
            <a:r>
              <a:rPr lang="pl-PL" sz="1600" b="1" dirty="0" smtClean="0"/>
              <a:t>)  </a:t>
            </a:r>
            <a:br>
              <a:rPr lang="pl-PL" sz="1600" b="1" dirty="0" smtClean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u="sng" dirty="0" smtClean="0"/>
              <a:t>OPRAWA MUZYCZNA </a:t>
            </a:r>
            <a:r>
              <a:rPr lang="pl-PL" sz="1600" b="1" dirty="0" smtClean="0"/>
              <a:t>– PAŃSTWO </a:t>
            </a:r>
            <a:r>
              <a:rPr lang="pl-PL" sz="1600" b="1" dirty="0" smtClean="0"/>
              <a:t>  GIBAS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u="sng" dirty="0" smtClean="0"/>
              <a:t>ZDJĘCIA </a:t>
            </a:r>
            <a:r>
              <a:rPr lang="pl-PL" sz="1600" b="1" dirty="0" smtClean="0"/>
              <a:t>– MARTA NOWOSIELSKA</a:t>
            </a:r>
            <a:br>
              <a:rPr lang="pl-PL" sz="1600" b="1" dirty="0" smtClean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u="sng" dirty="0" smtClean="0"/>
              <a:t>PRZYGOTOWANIE PRZEDSTAWIENIA </a:t>
            </a:r>
            <a:r>
              <a:rPr lang="pl-PL" sz="1600" b="1" dirty="0" smtClean="0"/>
              <a:t>– MAGDALENA SOROKA</a:t>
            </a:r>
            <a:br>
              <a:rPr lang="pl-PL" sz="1600" b="1" dirty="0" smtClean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PREMIERA – GRUDZIEŃ 2014</a:t>
            </a:r>
            <a:endParaRPr lang="pl-PL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Documents and Settings\JAN\Pulpit\MNT0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2357421" cy="1714488"/>
          </a:xfrm>
          <a:prstGeom prst="rect">
            <a:avLst/>
          </a:prstGeom>
          <a:noFill/>
        </p:spPr>
      </p:pic>
      <p:pic>
        <p:nvPicPr>
          <p:cNvPr id="21506" name="Picture 2" descr="D:\Documents and Settings\JAN\Pulpit\MNT05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19453"/>
            <a:ext cx="2494311" cy="373854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21507" name="Picture 3" descr="D:\Documents and Settings\JAN\Pulpit\MNT05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071810"/>
            <a:ext cx="3714776" cy="378619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  <p:pic>
        <p:nvPicPr>
          <p:cNvPr id="21508" name="Picture 4" descr="D:\Documents and Settings\JAN\Pulpit\MNT05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143249"/>
            <a:ext cx="3027364" cy="3714752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9283" y="0"/>
            <a:ext cx="215471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2740248" y="2071678"/>
            <a:ext cx="3663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Promocja pionka, na koniec dzionka!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Documents and Settings\JAN\Pulpit\MNT05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30487" cy="4092534"/>
          </a:xfrm>
          <a:prstGeom prst="rect">
            <a:avLst/>
          </a:prstGeom>
          <a:noFill/>
        </p:spPr>
      </p:pic>
      <p:pic>
        <p:nvPicPr>
          <p:cNvPr id="22532" name="Picture 4" descr="D:\Documents and Settings\JAN\Pulpit\MNT0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3286116" cy="4925325"/>
          </a:xfrm>
          <a:prstGeom prst="rect">
            <a:avLst/>
          </a:prstGeom>
          <a:noFill/>
        </p:spPr>
      </p:pic>
      <p:pic>
        <p:nvPicPr>
          <p:cNvPr id="22533" name="Picture 5" descr="D:\Documents and Settings\JAN\Pulpit\MNT06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516352"/>
            <a:ext cx="4714876" cy="334164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786050" y="500042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Gratuluję Wam wszystkim.</a:t>
            </a:r>
          </a:p>
          <a:p>
            <a:r>
              <a:rPr lang="pl-PL" dirty="0" smtClean="0"/>
              <a:t>Rozegraliście piękną partię! Wszyscy jesteście</a:t>
            </a:r>
          </a:p>
          <a:p>
            <a:r>
              <a:rPr lang="pl-PL" dirty="0" smtClean="0"/>
              <a:t>zwycięzcami!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857752" y="5357826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Pamiętajcie, że w Święta wszyscy wygrywamy! Wygrywamy</a:t>
            </a:r>
          </a:p>
          <a:p>
            <a:r>
              <a:rPr lang="pl-PL" dirty="0" smtClean="0"/>
              <a:t>miłość, szczęście, prezenty!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702358"/>
          </a:xfrm>
        </p:spPr>
        <p:txBody>
          <a:bodyPr>
            <a:normAutofit/>
          </a:bodyPr>
          <a:lstStyle/>
          <a:p>
            <a:r>
              <a:rPr lang="pl-PL" sz="1600" dirty="0" smtClean="0"/>
              <a:t>Moja droga małżonko, jestem tego samego zdania. </a:t>
            </a:r>
            <a:r>
              <a:rPr lang="pl-PL" sz="1600" dirty="0" smtClean="0"/>
              <a:t>Nic nie </a:t>
            </a:r>
            <a:r>
              <a:rPr lang="pl-PL" sz="1600" dirty="0" smtClean="0"/>
              <a:t>odbierze nam zwycięstwa ...</a:t>
            </a:r>
            <a:endParaRPr lang="pl-PL" sz="1600" dirty="0"/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571612"/>
            <a:ext cx="3905250" cy="4247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929191" y="1500174"/>
            <a:ext cx="3292024" cy="5000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sp>
        <p:nvSpPr>
          <p:cNvPr id="1026" name="AutoShape 2" descr=" MNT02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 MNT02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 MNT02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cuments and Settings\JAN\Pulpit\MNT0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143117"/>
            <a:ext cx="5072066" cy="4714884"/>
          </a:xfrm>
          <a:prstGeom prst="rect">
            <a:avLst/>
          </a:prstGeom>
          <a:noFill/>
        </p:spPr>
      </p:pic>
      <p:pic>
        <p:nvPicPr>
          <p:cNvPr id="16387" name="Picture 3" descr="D:\Documents and Settings\JAN\Pulpit\MNT0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324978"/>
            <a:ext cx="3857620" cy="5533021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2286000" y="28572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/>
              <a:t>Czerń i biel prawdziwy to cel</a:t>
            </a:r>
          </a:p>
          <a:p>
            <a:r>
              <a:rPr lang="pl-PL" i="1" dirty="0" smtClean="0"/>
              <a:t>Tam gdzie noc zmienia się w dzień,</a:t>
            </a:r>
          </a:p>
          <a:p>
            <a:r>
              <a:rPr lang="pl-PL" i="1" dirty="0" smtClean="0"/>
              <a:t>Czerń i biel właściwy to cel,</a:t>
            </a:r>
          </a:p>
          <a:p>
            <a:r>
              <a:rPr lang="pl-PL" i="1" dirty="0" smtClean="0"/>
              <a:t>Tam gdzie walczą tylko fair play 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/>
          <a:lstStyle/>
          <a:p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Tu prawdziwych szachistów już nie </a:t>
            </a: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ma, </a:t>
            </a:r>
            <a:b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Bo </a:t>
            </a: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czy warto stosować fair play?</a:t>
            </a:r>
            <a:b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Pełen zapis i zegar </a:t>
            </a: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szachowy, </a:t>
            </a:r>
            <a:b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Chcesz </a:t>
            </a: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być graczem, to uczciwość miej...</a:t>
            </a:r>
            <a:endParaRPr lang="pl-PL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4343" name="Picture 7" descr="D:\Documents and Settings\JAN\Pulpit\MNT0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00174"/>
            <a:ext cx="4364039" cy="2911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5" name="Picture 9" descr="D:\Documents and Settings\JAN\Pulpit\MNT02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851049"/>
            <a:ext cx="4506905" cy="30069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47" name="Picture 11" descr="D:\Documents and Settings\JAN\Pulpit\MNT04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71612"/>
            <a:ext cx="3071834" cy="3002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46" name="Picture 10" descr="D:\Documents and Settings\JAN\Pulpit\MNT02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9"/>
            <a:ext cx="4281515" cy="30003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3612"/>
          </a:xfrm>
        </p:spPr>
        <p:txBody>
          <a:bodyPr/>
          <a:lstStyle/>
          <a:p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Tu prawdziwych szachistów już nie ma,</a:t>
            </a:r>
            <a:b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Może Święty odmieni nasz los</a:t>
            </a:r>
            <a:b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A turnieje i </a:t>
            </a:r>
            <a:r>
              <a:rPr lang="pl-PL" sz="1600" i="1" dirty="0" err="1" smtClean="0">
                <a:solidFill>
                  <a:schemeClr val="tx1">
                    <a:lumMod val="95000"/>
                  </a:schemeClr>
                </a:solidFill>
              </a:rPr>
              <a:t>szkoła</a:t>
            </a: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 i trema,</a:t>
            </a:r>
            <a:b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pl-PL" sz="1600" i="1" dirty="0" smtClean="0">
                <a:solidFill>
                  <a:schemeClr val="tx1">
                    <a:lumMod val="95000"/>
                  </a:schemeClr>
                </a:solidFill>
              </a:rPr>
              <a:t>Przeciwnikom zadamy dziś cios</a:t>
            </a:r>
            <a:r>
              <a:rPr lang="pl-PL" sz="1400" i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pl-PL" sz="1400" i="1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pl-PL" sz="1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D:\Documents and Settings\JAN\Pulpit\MNT0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214810" cy="2352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5" name="Picture 3" descr="D:\Documents and Settings\JAN\Pulpit\MNT0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4352152" cy="23558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6" name="Picture 4" descr="D:\Documents and Settings\JAN\Pulpit\MNT03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4273374" cy="28511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7" name="Picture 5" descr="D:\Documents and Settings\JAN\Pulpit\MNT04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14818"/>
            <a:ext cx="4429156" cy="27860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:\Documents and Settings\JAN\Pulpit\MNT04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357430"/>
            <a:ext cx="2500330" cy="4116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5" descr="D:\Documents and Settings\JAN\Pulpit\MNT0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428868"/>
            <a:ext cx="2582878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rostokąt 5"/>
          <p:cNvSpPr/>
          <p:nvPr/>
        </p:nvSpPr>
        <p:spPr>
          <a:xfrm>
            <a:off x="857224" y="714356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Jestem siwy, jestem stary</a:t>
            </a:r>
          </a:p>
          <a:p>
            <a:r>
              <a:rPr lang="pl-PL" dirty="0" smtClean="0"/>
              <a:t>Noszę brodę, okulary</a:t>
            </a:r>
          </a:p>
          <a:p>
            <a:r>
              <a:rPr lang="pl-PL" dirty="0" smtClean="0"/>
              <a:t>Bardzo małe robię kroki</a:t>
            </a:r>
          </a:p>
          <a:p>
            <a:r>
              <a:rPr lang="pl-PL" dirty="0" smtClean="0"/>
              <a:t>w przód, do tyłu i na boki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628" y="928671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Wie to cała ziemska kula,</a:t>
            </a:r>
          </a:p>
          <a:p>
            <a:r>
              <a:rPr lang="pl-PL" dirty="0" smtClean="0"/>
              <a:t>Król do króla się nie przytula!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Documents and Settings\JAN\Pulpit\MNT0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51324" cy="3286124"/>
          </a:xfrm>
          <a:prstGeom prst="rect">
            <a:avLst/>
          </a:prstGeom>
          <a:noFill/>
        </p:spPr>
      </p:pic>
      <p:pic>
        <p:nvPicPr>
          <p:cNvPr id="17412" name="Picture 4" descr="D:\Documents and Settings\JAN\Pulpit\MNT0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571876"/>
            <a:ext cx="2357422" cy="3286124"/>
          </a:xfrm>
          <a:prstGeom prst="rect">
            <a:avLst/>
          </a:prstGeom>
          <a:noFill/>
        </p:spPr>
      </p:pic>
      <p:pic>
        <p:nvPicPr>
          <p:cNvPr id="17413" name="Picture 5" descr="D:\Documents and Settings\JAN\Pulpit\MNT04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071546"/>
            <a:ext cx="4143404" cy="2208224"/>
          </a:xfrm>
          <a:prstGeom prst="rect">
            <a:avLst/>
          </a:prstGeom>
          <a:noFill/>
        </p:spPr>
      </p:pic>
      <p:pic>
        <p:nvPicPr>
          <p:cNvPr id="17414" name="Picture 6" descr="D:\Documents and Settings\JAN\Pulpit\MNT04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776805"/>
            <a:ext cx="3786214" cy="2081195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571736" y="214291"/>
            <a:ext cx="428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WIEŻA -Jestem </a:t>
            </a:r>
            <a:r>
              <a:rPr lang="pl-PL" dirty="0" smtClean="0"/>
              <a:t>ciężkozbrojna pani,</a:t>
            </a:r>
          </a:p>
          <a:p>
            <a:r>
              <a:rPr lang="pl-PL" dirty="0" smtClean="0"/>
              <a:t>Lubię władać nad liniami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643702" y="1000108"/>
            <a:ext cx="2500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Wie to każdy koń i goniec,</a:t>
            </a:r>
          </a:p>
          <a:p>
            <a:r>
              <a:rPr lang="pl-PL" dirty="0" smtClean="0"/>
              <a:t>Warto trzymać mnie na koniec!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42910" y="3643314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GONIEC -To </a:t>
            </a:r>
            <a:r>
              <a:rPr lang="pl-PL" dirty="0" smtClean="0"/>
              <a:t>ja śmigam niedościgle</a:t>
            </a:r>
          </a:p>
          <a:p>
            <a:r>
              <a:rPr lang="pl-PL" dirty="0" smtClean="0"/>
              <a:t>Po przekątnej wroga kłuję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4000496" y="5500702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Dla mnie białe diagonale,</a:t>
            </a:r>
          </a:p>
          <a:p>
            <a:r>
              <a:rPr lang="pl-PL" dirty="0" smtClean="0"/>
              <a:t>Muszę wszak królową chronić,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D:\Documents and Settings\JAN\Pulpit\MNT04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385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D:\Documents and Settings\JAN\Pulpit\MNT0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2857520" cy="385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5572132" y="928671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GOŃCE </a:t>
            </a:r>
          </a:p>
          <a:p>
            <a:r>
              <a:rPr lang="pl-PL" dirty="0" smtClean="0"/>
              <a:t>Szewski </a:t>
            </a:r>
            <a:r>
              <a:rPr lang="pl-PL" dirty="0" smtClean="0"/>
              <a:t>mat </a:t>
            </a:r>
            <a:r>
              <a:rPr lang="pl-PL" dirty="0" smtClean="0"/>
              <a:t>  to </a:t>
            </a:r>
            <a:r>
              <a:rPr lang="pl-PL" dirty="0" smtClean="0"/>
              <a:t>nasza chluba</a:t>
            </a:r>
          </a:p>
          <a:p>
            <a:r>
              <a:rPr lang="pl-PL" dirty="0" smtClean="0"/>
              <a:t>Z takim planem nam się uda!</a:t>
            </a:r>
            <a:endParaRPr lang="pl-PL" dirty="0"/>
          </a:p>
        </p:txBody>
      </p:sp>
      <p:pic>
        <p:nvPicPr>
          <p:cNvPr id="7" name="Picture 3" descr="D:\Documents and Settings\JAN\Pulpit\MNT05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741223"/>
            <a:ext cx="2643206" cy="396171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714480" y="4071942"/>
            <a:ext cx="5143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KRÓLOWA BIAŁA</a:t>
            </a:r>
          </a:p>
          <a:p>
            <a:r>
              <a:rPr lang="pl-PL" dirty="0" smtClean="0"/>
              <a:t>Groźna ze mnie jest figura</a:t>
            </a:r>
          </a:p>
          <a:p>
            <a:r>
              <a:rPr lang="pl-PL" dirty="0" smtClean="0"/>
              <a:t>Stoję zaraz obok </a:t>
            </a:r>
            <a:r>
              <a:rPr lang="pl-PL" dirty="0" smtClean="0"/>
              <a:t>Króla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KRÓLOWA CZARNA</a:t>
            </a:r>
          </a:p>
          <a:p>
            <a:r>
              <a:rPr lang="pl-PL" dirty="0" smtClean="0"/>
              <a:t>Gdy napotkam w polu wroga</a:t>
            </a:r>
          </a:p>
          <a:p>
            <a:r>
              <a:rPr lang="pl-PL" dirty="0" smtClean="0"/>
              <a:t>Moja zemsta będzie sroga!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cuments and Settings\JAN\Pulpit\MNT0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857628"/>
            <a:ext cx="2274028" cy="3000372"/>
          </a:xfrm>
          <a:prstGeom prst="rect">
            <a:avLst/>
          </a:prstGeom>
          <a:noFill/>
        </p:spPr>
      </p:pic>
      <p:pic>
        <p:nvPicPr>
          <p:cNvPr id="20484" name="Picture 4" descr="D:\Documents and Settings\JAN\Pulpit\MNT0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42852"/>
            <a:ext cx="2643177" cy="3961670"/>
          </a:xfrm>
          <a:prstGeom prst="rect">
            <a:avLst/>
          </a:prstGeom>
          <a:noFill/>
        </p:spPr>
      </p:pic>
      <p:pic>
        <p:nvPicPr>
          <p:cNvPr id="20485" name="Picture 5" descr="D:\Documents and Settings\JAN\Pulpit\MNT05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2711447" cy="406399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160395" y="500042"/>
            <a:ext cx="2823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Dwa do przodu jeden w </a:t>
            </a:r>
            <a:r>
              <a:rPr lang="pl-PL" dirty="0" smtClean="0"/>
              <a:t>bok</a:t>
            </a:r>
            <a:r>
              <a:rPr lang="pl-PL" dirty="0" smtClean="0"/>
              <a:t> Taki jest konika skok!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000364" y="2143116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Gdy chcesz koniem grać szachami</a:t>
            </a:r>
          </a:p>
          <a:p>
            <a:r>
              <a:rPr lang="pl-PL" dirty="0" smtClean="0"/>
              <a:t>Wiedz, że skaczę nad głowami!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286512" y="4721662"/>
            <a:ext cx="285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Vivat Królowa!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189</TotalTime>
  <Words>241</Words>
  <PresentationFormat>Pokaz na ekranie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Metro</vt:lpstr>
      <vt:lpstr>Slajd 1</vt:lpstr>
      <vt:lpstr>Moja droga małżonko, jestem tego samego zdania. Nic nie odbierze nam zwycięstwa ...</vt:lpstr>
      <vt:lpstr>Slajd 3</vt:lpstr>
      <vt:lpstr>Tu prawdziwych szachistów już nie ma,  Bo czy warto stosować fair play? Pełen zapis i zegar szachowy,  Chcesz być graczem, to uczciwość miej...</vt:lpstr>
      <vt:lpstr>Tu prawdziwych szachistów już nie ma, Może Święty odmieni nasz los A turnieje i szkoła i trema, Przeciwnikom zadamy dziś cios 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Magdalena Soroka</cp:lastModifiedBy>
  <cp:revision>17</cp:revision>
  <dcterms:modified xsi:type="dcterms:W3CDTF">2015-01-13T11:17:26Z</dcterms:modified>
</cp:coreProperties>
</file>