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5400" b="1" dirty="0" smtClean="0">
                <a:latin typeface="Times New Roman"/>
                <a:cs typeface="Times New Roman"/>
              </a:rPr>
              <a:t>Lekcje inaczej…</a:t>
            </a:r>
            <a:endParaRPr lang="pl-PL" sz="5400" b="1" dirty="0">
              <a:latin typeface="Times New Roman"/>
              <a:cs typeface="Times New Roman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Przygotowała Roma Zielińska</a:t>
            </a:r>
            <a:endParaRPr lang="pl-PL" dirty="0"/>
          </a:p>
        </p:txBody>
      </p:sp>
      <p:pic>
        <p:nvPicPr>
          <p:cNvPr id="4" name="Obraz 3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0"/>
            <a:ext cx="1409143" cy="1111393"/>
          </a:xfrm>
          <a:prstGeom prst="rect">
            <a:avLst/>
          </a:prstGeom>
        </p:spPr>
      </p:pic>
      <p:pic>
        <p:nvPicPr>
          <p:cNvPr id="5" name="Obraz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71" y="4615756"/>
            <a:ext cx="1816100" cy="1917700"/>
          </a:xfrm>
          <a:prstGeom prst="rect">
            <a:avLst/>
          </a:prstGeom>
        </p:spPr>
      </p:pic>
      <p:pic>
        <p:nvPicPr>
          <p:cNvPr id="6" name="Obraz 5" descr="Unkn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88" y="4698939"/>
            <a:ext cx="3213100" cy="1834517"/>
          </a:xfrm>
          <a:prstGeom prst="rect">
            <a:avLst/>
          </a:prstGeom>
        </p:spPr>
      </p:pic>
      <p:pic>
        <p:nvPicPr>
          <p:cNvPr id="7" name="Obraz 6" descr="Unknown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62" y="4615755"/>
            <a:ext cx="2915838" cy="196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2379827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pl-PL" sz="3600" dirty="0">
                <a:latin typeface="Times New Roman"/>
                <a:cs typeface="Times New Roman"/>
              </a:rPr>
              <a:t>VII Turniej Zawodów Warszawa </a:t>
            </a:r>
            <a:r>
              <a:rPr lang="pl-PL" sz="3600" dirty="0" smtClean="0">
                <a:latin typeface="Times New Roman"/>
                <a:cs typeface="Times New Roman"/>
              </a:rPr>
              <a:t>ul.Saska78 </a:t>
            </a:r>
            <a:r>
              <a:rPr lang="cs-CZ" sz="3600" dirty="0">
                <a:latin typeface="Times New Roman"/>
                <a:cs typeface="Times New Roman"/>
              </a:rPr>
              <a:t/>
            </a:r>
            <a:br>
              <a:rPr lang="cs-CZ" sz="3600" dirty="0">
                <a:latin typeface="Times New Roman"/>
                <a:cs typeface="Times New Roman"/>
              </a:rPr>
            </a:br>
            <a:r>
              <a:rPr lang="pl-PL" sz="3600" dirty="0">
                <a:latin typeface="Times New Roman"/>
                <a:cs typeface="Times New Roman"/>
              </a:rPr>
              <a:t>8.03.2016r.</a:t>
            </a:r>
            <a:endParaRPr lang="pl-PL" sz="36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1287701" y="2822585"/>
            <a:ext cx="526602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/>
                <a:cs typeface="Times New Roman"/>
              </a:rPr>
              <a:t>Młodzież zapoznała się z ofertami Szkół Technicznych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pojazdów samochodowych</a:t>
            </a:r>
          </a:p>
          <a:p>
            <a:pPr marL="342900" indent="-342900">
              <a:buAutoNum type="arabicPeriod"/>
            </a:pPr>
            <a:r>
              <a:rPr lang="pl-PL" dirty="0">
                <a:latin typeface="Times New Roman"/>
                <a:cs typeface="Times New Roman"/>
              </a:rPr>
              <a:t>Technik mechatronik</a:t>
            </a:r>
            <a:r>
              <a:rPr lang="cs-CZ" dirty="0">
                <a:latin typeface="Times New Roman"/>
                <a:cs typeface="Times New Roman"/>
              </a:rPr>
              <a:t> </a:t>
            </a:r>
            <a:endParaRPr lang="cs-CZ" dirty="0" smtClean="0">
              <a:latin typeface="Times New Roman"/>
              <a:cs typeface="Times New Roman"/>
            </a:endParaRPr>
          </a:p>
          <a:p>
            <a:pPr marL="342900" indent="-342900">
              <a:buAutoNum type="arabicPeriod"/>
            </a:pPr>
            <a:r>
              <a:rPr lang="pl-PL" dirty="0">
                <a:latin typeface="Times New Roman"/>
                <a:cs typeface="Times New Roman"/>
              </a:rPr>
              <a:t>Technik usług fryzjerskich</a:t>
            </a:r>
            <a:r>
              <a:rPr lang="cs-CZ" dirty="0">
                <a:latin typeface="Times New Roman"/>
                <a:cs typeface="Times New Roman"/>
              </a:rPr>
              <a:t> </a:t>
            </a:r>
            <a:endParaRPr lang="cs-CZ" dirty="0" smtClean="0">
              <a:latin typeface="Times New Roman"/>
              <a:cs typeface="Times New Roman"/>
            </a:endParaRP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Fototechnik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analityk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awionik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teleinformatyk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ekonomista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hotelarstwa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geodeta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architektury krajobrazu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urządzeń sanitarnych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Times New Roman"/>
                <a:cs typeface="Times New Roman"/>
              </a:rPr>
              <a:t>Technik chłodnictwa i klimatyzacji</a:t>
            </a:r>
          </a:p>
          <a:p>
            <a:pPr marL="342900" indent="-342900">
              <a:buAutoNum type="arabicPeriod"/>
            </a:pPr>
            <a:endParaRPr lang="pl-PL" dirty="0" smtClean="0"/>
          </a:p>
        </p:txBody>
      </p:sp>
      <p:pic>
        <p:nvPicPr>
          <p:cNvPr id="7" name="Obraz 6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970" y="107575"/>
            <a:ext cx="1532622" cy="91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6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/>
                <a:cs typeface="Times New Roman"/>
              </a:rPr>
              <a:t>Technikum lotnicze</a:t>
            </a:r>
            <a:endParaRPr lang="pl-PL" sz="4000" dirty="0">
              <a:latin typeface="Times New Roman"/>
              <a:cs typeface="Times New Roman"/>
            </a:endParaRPr>
          </a:p>
        </p:txBody>
      </p:sp>
      <p:pic>
        <p:nvPicPr>
          <p:cNvPr id="3" name="Obraz 2" descr="IMG_091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90" y="3785988"/>
            <a:ext cx="3584423" cy="2688317"/>
          </a:xfrm>
          <a:prstGeom prst="rect">
            <a:avLst/>
          </a:prstGeom>
        </p:spPr>
      </p:pic>
      <p:pic>
        <p:nvPicPr>
          <p:cNvPr id="4" name="Obraz 3" descr="IMG_09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86" y="1444532"/>
            <a:ext cx="3182013" cy="2212005"/>
          </a:xfrm>
          <a:prstGeom prst="rect">
            <a:avLst/>
          </a:prstGeom>
        </p:spPr>
      </p:pic>
      <p:pic>
        <p:nvPicPr>
          <p:cNvPr id="6" name="Obraz 5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18" y="1444532"/>
            <a:ext cx="3657600" cy="1866900"/>
          </a:xfrm>
          <a:prstGeom prst="rect">
            <a:avLst/>
          </a:prstGeom>
        </p:spPr>
      </p:pic>
      <p:pic>
        <p:nvPicPr>
          <p:cNvPr id="7" name="Obraz 6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60" y="107576"/>
            <a:ext cx="1347235" cy="124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5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/>
                <a:cs typeface="Times New Roman"/>
              </a:rPr>
              <a:t>Technikum chemiczne</a:t>
            </a:r>
            <a:endParaRPr lang="pl-PL" sz="4000" dirty="0">
              <a:latin typeface="Times New Roman"/>
              <a:cs typeface="Times New Roman"/>
            </a:endParaRPr>
          </a:p>
        </p:txBody>
      </p:sp>
      <p:pic>
        <p:nvPicPr>
          <p:cNvPr id="3" name="Obraz 2" descr="IMG_09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87" y="1616125"/>
            <a:ext cx="3496098" cy="2617753"/>
          </a:xfrm>
          <a:prstGeom prst="rect">
            <a:avLst/>
          </a:prstGeom>
        </p:spPr>
      </p:pic>
      <p:pic>
        <p:nvPicPr>
          <p:cNvPr id="5" name="Obraz 4" descr="IMG_09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21361" y="1591624"/>
            <a:ext cx="3584297" cy="2642254"/>
          </a:xfrm>
          <a:prstGeom prst="rect">
            <a:avLst/>
          </a:prstGeom>
        </p:spPr>
      </p:pic>
      <p:pic>
        <p:nvPicPr>
          <p:cNvPr id="6" name="Obraz 5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728" y="4233878"/>
            <a:ext cx="2806700" cy="2365140"/>
          </a:xfrm>
          <a:prstGeom prst="rect">
            <a:avLst/>
          </a:prstGeom>
        </p:spPr>
      </p:pic>
      <p:pic>
        <p:nvPicPr>
          <p:cNvPr id="7" name="Obraz 6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206" y="107576"/>
            <a:ext cx="1186288" cy="114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5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/>
                <a:cs typeface="Times New Roman"/>
              </a:rPr>
              <a:t>Technikum fryzjerskie</a:t>
            </a:r>
            <a:endParaRPr lang="pl-PL" sz="4000" dirty="0">
              <a:latin typeface="Times New Roman"/>
              <a:cs typeface="Times New Roman"/>
            </a:endParaRPr>
          </a:p>
        </p:txBody>
      </p:sp>
      <p:pic>
        <p:nvPicPr>
          <p:cNvPr id="3" name="Obraz 2" descr="IMG_09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47" y="1444532"/>
            <a:ext cx="3552448" cy="2665858"/>
          </a:xfrm>
          <a:prstGeom prst="rect">
            <a:avLst/>
          </a:prstGeom>
        </p:spPr>
      </p:pic>
      <p:pic>
        <p:nvPicPr>
          <p:cNvPr id="4" name="Obraz 3" descr="IMG_092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524" y="1762073"/>
            <a:ext cx="3658041" cy="2348317"/>
          </a:xfrm>
          <a:prstGeom prst="rect">
            <a:avLst/>
          </a:prstGeom>
        </p:spPr>
      </p:pic>
      <p:pic>
        <p:nvPicPr>
          <p:cNvPr id="5" name="Obraz 4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37" y="4322084"/>
            <a:ext cx="2349500" cy="2223929"/>
          </a:xfrm>
          <a:prstGeom prst="rect">
            <a:avLst/>
          </a:prstGeom>
        </p:spPr>
      </p:pic>
      <p:pic>
        <p:nvPicPr>
          <p:cNvPr id="6" name="Obraz 5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524" y="4322084"/>
            <a:ext cx="2438400" cy="1981200"/>
          </a:xfrm>
          <a:prstGeom prst="rect">
            <a:avLst/>
          </a:prstGeom>
        </p:spPr>
      </p:pic>
      <p:pic>
        <p:nvPicPr>
          <p:cNvPr id="7" name="Obraz 6" descr="images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924" y="239276"/>
            <a:ext cx="1590075" cy="87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9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/>
                <a:cs typeface="Times New Roman"/>
              </a:rPr>
              <a:t>Technikum gastronomiczne</a:t>
            </a:r>
            <a:endParaRPr lang="pl-PL" sz="4000" dirty="0">
              <a:latin typeface="Times New Roman"/>
              <a:cs typeface="Times New Roman"/>
            </a:endParaRPr>
          </a:p>
        </p:txBody>
      </p:sp>
      <p:pic>
        <p:nvPicPr>
          <p:cNvPr id="3" name="Obraz 2" descr="IMG_09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9275" y="1880743"/>
            <a:ext cx="3619576" cy="2458982"/>
          </a:xfrm>
          <a:prstGeom prst="rect">
            <a:avLst/>
          </a:prstGeom>
        </p:spPr>
      </p:pic>
      <p:pic>
        <p:nvPicPr>
          <p:cNvPr id="4" name="Obraz 3" descr="Unknown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375" y="1891523"/>
            <a:ext cx="2895600" cy="2183584"/>
          </a:xfrm>
          <a:prstGeom prst="rect">
            <a:avLst/>
          </a:prstGeom>
        </p:spPr>
      </p:pic>
      <p:pic>
        <p:nvPicPr>
          <p:cNvPr id="5" name="Obraz 4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651" y="4497965"/>
            <a:ext cx="2997200" cy="2205675"/>
          </a:xfrm>
          <a:prstGeom prst="rect">
            <a:avLst/>
          </a:prstGeom>
        </p:spPr>
      </p:pic>
      <p:pic>
        <p:nvPicPr>
          <p:cNvPr id="6" name="Obraz 5" descr="Unknown-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103" y="4497965"/>
            <a:ext cx="2895600" cy="2146238"/>
          </a:xfrm>
          <a:prstGeom prst="rect">
            <a:avLst/>
          </a:prstGeom>
        </p:spPr>
      </p:pic>
      <p:pic>
        <p:nvPicPr>
          <p:cNvPr id="7" name="Obraz 6" descr="images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648" y="0"/>
            <a:ext cx="1234782" cy="113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9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/>
                <a:cs typeface="Times New Roman"/>
              </a:rPr>
              <a:t>Technikum elektroniczne</a:t>
            </a:r>
            <a:endParaRPr lang="pl-PL" sz="4000" dirty="0">
              <a:latin typeface="Times New Roman"/>
              <a:cs typeface="Times New Roman"/>
            </a:endParaRPr>
          </a:p>
        </p:txBody>
      </p:sp>
      <p:pic>
        <p:nvPicPr>
          <p:cNvPr id="3" name="Obraz 2" descr="Unknown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636" y="2611054"/>
            <a:ext cx="2540000" cy="2540000"/>
          </a:xfrm>
          <a:prstGeom prst="rect">
            <a:avLst/>
          </a:prstGeom>
        </p:spPr>
      </p:pic>
      <p:pic>
        <p:nvPicPr>
          <p:cNvPr id="4" name="Obraz 3" descr="IMG_093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86" y="1439714"/>
            <a:ext cx="3863104" cy="3048000"/>
          </a:xfrm>
          <a:prstGeom prst="rect">
            <a:avLst/>
          </a:prstGeom>
        </p:spPr>
      </p:pic>
      <p:pic>
        <p:nvPicPr>
          <p:cNvPr id="5" name="Obraz 4" descr="Unknown-8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61" y="4730096"/>
            <a:ext cx="3492500" cy="1955902"/>
          </a:xfrm>
          <a:prstGeom prst="rect">
            <a:avLst/>
          </a:prstGeom>
        </p:spPr>
      </p:pic>
      <p:pic>
        <p:nvPicPr>
          <p:cNvPr id="6" name="Obraz 5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367" y="107576"/>
            <a:ext cx="1490538" cy="96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19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y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Bryza.thmx</Template>
  <TotalTime>29</TotalTime>
  <Words>54</Words>
  <Application>Microsoft Office PowerPoint</Application>
  <PresentationFormat>Pokaz na ekranie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News Gothic MT</vt:lpstr>
      <vt:lpstr>Times New Roman</vt:lpstr>
      <vt:lpstr>Wingdings 2</vt:lpstr>
      <vt:lpstr>Bryza</vt:lpstr>
      <vt:lpstr>Lekcje inaczej…</vt:lpstr>
      <vt:lpstr> VII Turniej Zawodów Warszawa ul.Saska78  8.03.2016r.</vt:lpstr>
      <vt:lpstr>Technikum lotnicze</vt:lpstr>
      <vt:lpstr>Technikum chemiczne</vt:lpstr>
      <vt:lpstr>Technikum fryzjerskie</vt:lpstr>
      <vt:lpstr>Technikum gastronomiczne</vt:lpstr>
      <vt:lpstr>Technikum elektroniczne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Lekcje inaczej…</dc:title>
  <dc:creator>Dominika</dc:creator>
  <cp:lastModifiedBy>Dziennik</cp:lastModifiedBy>
  <cp:revision>3</cp:revision>
  <dcterms:created xsi:type="dcterms:W3CDTF">2016-06-11T19:49:10Z</dcterms:created>
  <dcterms:modified xsi:type="dcterms:W3CDTF">2016-06-12T07:10:26Z</dcterms:modified>
</cp:coreProperties>
</file>