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C663-6F4A-4878-9F75-A1C94AABC5BA}" type="datetimeFigureOut">
              <a:rPr lang="pl-PL" smtClean="0"/>
              <a:pPr/>
              <a:t>2015-12-07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D626-2ACC-4462-B01C-4A6ECB43F8D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C663-6F4A-4878-9F75-A1C94AABC5BA}" type="datetimeFigureOut">
              <a:rPr lang="pl-PL" smtClean="0"/>
              <a:pPr/>
              <a:t>2015-12-07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D626-2ACC-4462-B01C-4A6ECB43F8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C663-6F4A-4878-9F75-A1C94AABC5BA}" type="datetimeFigureOut">
              <a:rPr lang="pl-PL" smtClean="0"/>
              <a:pPr/>
              <a:t>2015-12-07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D626-2ACC-4462-B01C-4A6ECB43F8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C663-6F4A-4878-9F75-A1C94AABC5BA}" type="datetimeFigureOut">
              <a:rPr lang="pl-PL" smtClean="0"/>
              <a:pPr/>
              <a:t>2015-12-07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D626-2ACC-4462-B01C-4A6ECB43F8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C663-6F4A-4878-9F75-A1C94AABC5BA}" type="datetimeFigureOut">
              <a:rPr lang="pl-PL" smtClean="0"/>
              <a:pPr/>
              <a:t>2015-12-07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82DD626-2ACC-4462-B01C-4A6ECB43F8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C663-6F4A-4878-9F75-A1C94AABC5BA}" type="datetimeFigureOut">
              <a:rPr lang="pl-PL" smtClean="0"/>
              <a:pPr/>
              <a:t>2015-12-07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D626-2ACC-4462-B01C-4A6ECB43F8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C663-6F4A-4878-9F75-A1C94AABC5BA}" type="datetimeFigureOut">
              <a:rPr lang="pl-PL" smtClean="0"/>
              <a:pPr/>
              <a:t>2015-12-07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D626-2ACC-4462-B01C-4A6ECB43F8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C663-6F4A-4878-9F75-A1C94AABC5BA}" type="datetimeFigureOut">
              <a:rPr lang="pl-PL" smtClean="0"/>
              <a:pPr/>
              <a:t>2015-12-07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D626-2ACC-4462-B01C-4A6ECB43F8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C663-6F4A-4878-9F75-A1C94AABC5BA}" type="datetimeFigureOut">
              <a:rPr lang="pl-PL" smtClean="0"/>
              <a:pPr/>
              <a:t>2015-12-07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D626-2ACC-4462-B01C-4A6ECB43F8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C663-6F4A-4878-9F75-A1C94AABC5BA}" type="datetimeFigureOut">
              <a:rPr lang="pl-PL" smtClean="0"/>
              <a:pPr/>
              <a:t>2015-12-07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D626-2ACC-4462-B01C-4A6ECB43F8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C663-6F4A-4878-9F75-A1C94AABC5BA}" type="datetimeFigureOut">
              <a:rPr lang="pl-PL" smtClean="0"/>
              <a:pPr/>
              <a:t>2015-12-07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D626-2ACC-4462-B01C-4A6ECB43F8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A0C663-6F4A-4878-9F75-A1C94AABC5BA}" type="datetimeFigureOut">
              <a:rPr lang="pl-PL" smtClean="0"/>
              <a:pPr/>
              <a:t>2015-12-07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2DD626-2ACC-4462-B01C-4A6ECB43F8D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III PIKNIK RODZINNY klasy 3a</a:t>
            </a:r>
            <a:br>
              <a:rPr lang="pl-PL" dirty="0" smtClean="0"/>
            </a:br>
            <a:r>
              <a:rPr lang="pl-PL" dirty="0" smtClean="0"/>
              <a:t>11.10.2015</a:t>
            </a:r>
            <a:br>
              <a:rPr lang="pl-PL" dirty="0" smtClean="0"/>
            </a:br>
            <a:r>
              <a:rPr lang="pl-PL" sz="2700" dirty="0" smtClean="0"/>
              <a:t>wychowawczyni   Magdalena Soroka</a:t>
            </a:r>
            <a:endParaRPr lang="pl-PL" sz="27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Spotkaliśmy się na boisku szkolnym, aby wyruszyć na Torfy pokonując zaplanowaną przez dzieci trasę i przygotowane zadania. </a:t>
            </a:r>
            <a:endParaRPr lang="pl-PL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6" name="AutoShape 2" descr=" MNT06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 MNT06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9" name="Picture 5" descr="C:\Users\Admin\Desktop\MNT0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14554"/>
            <a:ext cx="3714776" cy="4138613"/>
          </a:xfrm>
          <a:prstGeom prst="rect">
            <a:avLst/>
          </a:prstGeom>
          <a:noFill/>
        </p:spPr>
      </p:pic>
      <p:sp>
        <p:nvSpPr>
          <p:cNvPr id="1031" name="AutoShape 7" descr=" MNT06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2" name="Picture 8" descr="C:\Users\Admin\Desktop\MNT0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214554"/>
            <a:ext cx="4286248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JAK TO NA PIKNIKU BYŁY KIEŁBASKI, KURCZACZKI, WARZYWA Z GRILLA I INNE SMAKOŁYKI.</a:t>
            </a:r>
            <a:endParaRPr lang="pl-PL" sz="2400" dirty="0"/>
          </a:p>
        </p:txBody>
      </p:sp>
      <p:pic>
        <p:nvPicPr>
          <p:cNvPr id="23554" name="Picture 2" descr="C:\Users\Admin\Desktop\MNT0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8475" y="2293938"/>
            <a:ext cx="6096000" cy="40671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2030" y="571480"/>
            <a:ext cx="8229600" cy="428628"/>
          </a:xfrm>
        </p:spPr>
        <p:txBody>
          <a:bodyPr>
            <a:normAutofit/>
          </a:bodyPr>
          <a:lstStyle/>
          <a:p>
            <a:r>
              <a:rPr lang="pl-PL" sz="2000" dirty="0" smtClean="0"/>
              <a:t>Pierwsze konkurencje odbyły się na boisku szkolnym</a:t>
            </a:r>
            <a:endParaRPr lang="pl-PL" sz="2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074" name="AutoShape 2" descr=" MNT07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6" name="AutoShape 4" descr=" MNT07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7" name="Picture 5" descr="C:\Users\Admin\Desktop\MNT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2786081" cy="2428892"/>
          </a:xfrm>
          <a:prstGeom prst="rect">
            <a:avLst/>
          </a:prstGeom>
          <a:noFill/>
        </p:spPr>
      </p:pic>
      <p:pic>
        <p:nvPicPr>
          <p:cNvPr id="3078" name="Picture 6" descr="C:\Users\Admin\Desktop\MNT0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71613"/>
            <a:ext cx="4357718" cy="2357453"/>
          </a:xfrm>
          <a:prstGeom prst="rect">
            <a:avLst/>
          </a:prstGeom>
          <a:noFill/>
        </p:spPr>
      </p:pic>
      <p:pic>
        <p:nvPicPr>
          <p:cNvPr id="3079" name="Picture 7" descr="C:\Users\Admin\Desktop\MNT06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71942"/>
            <a:ext cx="4429156" cy="257176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071942"/>
            <a:ext cx="3857652" cy="256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CZTEROOSOBOWE GRUPY Z OPIEKUNEM ODWIEDZAŁY PUNKTY KONTROLNE</a:t>
            </a:r>
            <a:endParaRPr lang="pl-PL" sz="2000" dirty="0"/>
          </a:p>
        </p:txBody>
      </p:sp>
      <p:pic>
        <p:nvPicPr>
          <p:cNvPr id="15362" name="Picture 2" descr="C:\Users\Admin\Desktop\MNT07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4071934" cy="2716744"/>
          </a:xfrm>
          <a:prstGeom prst="rect">
            <a:avLst/>
          </a:prstGeom>
          <a:noFill/>
        </p:spPr>
      </p:pic>
      <p:pic>
        <p:nvPicPr>
          <p:cNvPr id="15363" name="Picture 3" descr="C:\Users\Admin\Desktop\MNT07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500174"/>
            <a:ext cx="3685685" cy="2459043"/>
          </a:xfrm>
          <a:prstGeom prst="rect">
            <a:avLst/>
          </a:prstGeom>
          <a:noFill/>
        </p:spPr>
      </p:pic>
      <p:pic>
        <p:nvPicPr>
          <p:cNvPr id="15364" name="Picture 4" descr="C:\Users\Admin\Desktop\MNT07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400732"/>
            <a:ext cx="3683024" cy="2457268"/>
          </a:xfrm>
          <a:prstGeom prst="rect">
            <a:avLst/>
          </a:prstGeom>
          <a:noFill/>
        </p:spPr>
      </p:pic>
      <p:pic>
        <p:nvPicPr>
          <p:cNvPr id="15365" name="Picture 5" descr="C:\Users\Admin\Desktop\MNT07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071942"/>
            <a:ext cx="3686164" cy="245936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ZADANIA DOTYCZYŁY EKOSYSTEMU LEŚNEGO. </a:t>
            </a:r>
            <a:endParaRPr lang="pl-PL" sz="2400" dirty="0"/>
          </a:p>
        </p:txBody>
      </p:sp>
      <p:pic>
        <p:nvPicPr>
          <p:cNvPr id="16386" name="Picture 2" descr="C:\Users\Admin\Desktop\MNT07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4632324" cy="5214974"/>
          </a:xfrm>
          <a:prstGeom prst="rect">
            <a:avLst/>
          </a:prstGeom>
          <a:noFill/>
        </p:spPr>
      </p:pic>
      <p:pic>
        <p:nvPicPr>
          <p:cNvPr id="16387" name="Picture 3" descr="C:\Users\Admin\Desktop\MNT07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428736"/>
            <a:ext cx="3929090" cy="3249624"/>
          </a:xfrm>
          <a:prstGeom prst="rect">
            <a:avLst/>
          </a:prstGeom>
          <a:noFill/>
        </p:spPr>
      </p:pic>
      <p:pic>
        <p:nvPicPr>
          <p:cNvPr id="16389" name="Picture 5" descr="C:\Users\Admin\Desktop\MNT08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572008"/>
            <a:ext cx="3929090" cy="21018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KAŻDA GRUPA NA KONIEC PREZENTOWAŁA SWÓJ TANIEC I PIOSENKĘ.</a:t>
            </a:r>
            <a:endParaRPr lang="pl-PL" sz="2800" dirty="0"/>
          </a:p>
        </p:txBody>
      </p:sp>
      <p:pic>
        <p:nvPicPr>
          <p:cNvPr id="17410" name="Picture 2" descr="C:\Users\Admin\Desktop\MNT0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4294215" cy="4067175"/>
          </a:xfrm>
          <a:prstGeom prst="rect">
            <a:avLst/>
          </a:prstGeom>
          <a:noFill/>
        </p:spPr>
      </p:pic>
      <p:pic>
        <p:nvPicPr>
          <p:cNvPr id="17411" name="Picture 3" descr="C:\Users\Admin\Desktop\MNT08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1301" y="1714488"/>
            <a:ext cx="3922699" cy="40671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WSZYSCY Z NIECIERPLIWOŚCIĄ OCZEKIWALI NA PODLICZENIE PUNKTÓW. </a:t>
            </a:r>
            <a:endParaRPr lang="pl-PL" sz="2400" dirty="0"/>
          </a:p>
        </p:txBody>
      </p:sp>
      <p:pic>
        <p:nvPicPr>
          <p:cNvPr id="18434" name="Picture 2" descr="C:\Users\Admin\Desktop\MNT08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4857784" cy="2386304"/>
          </a:xfrm>
          <a:prstGeom prst="rect">
            <a:avLst/>
          </a:prstGeom>
          <a:noFill/>
        </p:spPr>
      </p:pic>
      <p:pic>
        <p:nvPicPr>
          <p:cNvPr id="18435" name="Picture 3" descr="C:\Users\Admin\Desktop\MNT0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500438"/>
            <a:ext cx="4673599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dirty="0" smtClean="0"/>
              <a:t>KAŻDY Z UCZESTNIKÓW DOSTAŁ PLAKIETKĘ STARTOWĄ, ZESZYT, TORBĘ, BIDON I OPASKĘ ODBLASKOWĄ.</a:t>
            </a:r>
            <a:endParaRPr lang="pl-PL" sz="2400" dirty="0"/>
          </a:p>
        </p:txBody>
      </p:sp>
      <p:pic>
        <p:nvPicPr>
          <p:cNvPr id="19458" name="Picture 2" descr="C:\Users\Admin\Desktop\MNT0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81966"/>
            <a:ext cx="4452927" cy="2970937"/>
          </a:xfrm>
          <a:prstGeom prst="rect">
            <a:avLst/>
          </a:prstGeom>
          <a:noFill/>
        </p:spPr>
      </p:pic>
      <p:pic>
        <p:nvPicPr>
          <p:cNvPr id="19459" name="Picture 3" descr="C:\Users\Admin\Desktop\MNT09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2438" y="3357562"/>
            <a:ext cx="4456600" cy="29733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ZWYCIĘŻCY III PIKNIKU</a:t>
            </a:r>
            <a:endParaRPr lang="pl-PL" dirty="0"/>
          </a:p>
        </p:txBody>
      </p:sp>
      <p:pic>
        <p:nvPicPr>
          <p:cNvPr id="20484" name="Picture 4" descr="C:\Users\Admin\Desktop\MNT0977.JPG"/>
          <p:cNvPicPr>
            <a:picLocks noChangeAspect="1" noChangeArrowheads="1"/>
          </p:cNvPicPr>
          <p:nvPr/>
        </p:nvPicPr>
        <p:blipFill>
          <a:blip r:embed="rId2" cstate="print"/>
          <a:srcRect l="21493" r="16427"/>
          <a:stretch>
            <a:fillRect/>
          </a:stretch>
        </p:blipFill>
        <p:spPr bwMode="auto">
          <a:xfrm>
            <a:off x="2285984" y="1428736"/>
            <a:ext cx="4929222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W czasie pikniku przygotowaliśmy EKO obrazy na konkurs  WCK</a:t>
            </a:r>
            <a:endParaRPr lang="pl-PL" sz="2400" dirty="0"/>
          </a:p>
        </p:txBody>
      </p:sp>
      <p:pic>
        <p:nvPicPr>
          <p:cNvPr id="21506" name="Picture 2" descr="C:\Users\Admin\Desktop\MNT0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4081490" cy="2357454"/>
          </a:xfrm>
          <a:prstGeom prst="rect">
            <a:avLst/>
          </a:prstGeom>
          <a:noFill/>
        </p:spPr>
      </p:pic>
      <p:pic>
        <p:nvPicPr>
          <p:cNvPr id="21507" name="Picture 3" descr="C:\Users\Admin\Desktop\MNT0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357298"/>
            <a:ext cx="4283100" cy="2357454"/>
          </a:xfrm>
          <a:prstGeom prst="rect">
            <a:avLst/>
          </a:prstGeom>
          <a:noFill/>
        </p:spPr>
      </p:pic>
      <p:pic>
        <p:nvPicPr>
          <p:cNvPr id="5" name="Picture 2" descr="C:\Users\Admin\Desktop\MNT0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71942"/>
            <a:ext cx="4000528" cy="2428892"/>
          </a:xfrm>
          <a:prstGeom prst="rect">
            <a:avLst/>
          </a:prstGeom>
          <a:noFill/>
        </p:spPr>
      </p:pic>
      <p:pic>
        <p:nvPicPr>
          <p:cNvPr id="6" name="Picture 4" descr="C:\Users\Admin\Desktop\MNT00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071942"/>
            <a:ext cx="4214810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</TotalTime>
  <Words>105</Words>
  <Application>Microsoft Office PowerPoint</Application>
  <PresentationFormat>Pokaz na ekranie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Book Antiqua</vt:lpstr>
      <vt:lpstr>Lucida Sans</vt:lpstr>
      <vt:lpstr>Wingdings</vt:lpstr>
      <vt:lpstr>Wingdings 2</vt:lpstr>
      <vt:lpstr>Wingdings 3</vt:lpstr>
      <vt:lpstr>Wierzchołek</vt:lpstr>
      <vt:lpstr>III PIKNIK RODZINNY klasy 3a 11.10.2015 wychowawczyni   Magdalena Soroka</vt:lpstr>
      <vt:lpstr>Pierwsze konkurencje odbyły się na boisku szkolnym</vt:lpstr>
      <vt:lpstr>CZTEROOSOBOWE GRUPY Z OPIEKUNEM ODWIEDZAŁY PUNKTY KONTROLNE</vt:lpstr>
      <vt:lpstr>ZADANIA DOTYCZYŁY EKOSYSTEMU LEŚNEGO. </vt:lpstr>
      <vt:lpstr>KAŻDA GRUPA NA KONIEC PREZENTOWAŁA SWÓJ TANIEC I PIOSENKĘ.</vt:lpstr>
      <vt:lpstr>WSZYSCY Z NIECIERPLIWOŚCIĄ OCZEKIWALI NA PODLICZENIE PUNKTÓW. </vt:lpstr>
      <vt:lpstr>KAŻDY Z UCZESTNIKÓW DOSTAŁ PLAKIETKĘ STARTOWĄ, ZESZYT, TORBĘ, BIDON I OPASKĘ ODBLASKOWĄ.</vt:lpstr>
      <vt:lpstr>ZWYCIĘŻCY III PIKNIKU</vt:lpstr>
      <vt:lpstr>W czasie pikniku przygotowaliśmy EKO obrazy na konkurs  WCK</vt:lpstr>
      <vt:lpstr>JAK TO NA PIKNIKU BYŁY KIEŁBASKI, KURCZACZKI, WARZYWA Z GRILLA I INNE SMAKOŁYKI.</vt:lpstr>
    </vt:vector>
  </TitlesOfParts>
  <Company>TEAM 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 PIKNIK RODZINNY klasy 3a</dc:title>
  <dc:creator>Admin</dc:creator>
  <cp:lastModifiedBy>user1</cp:lastModifiedBy>
  <cp:revision>9</cp:revision>
  <dcterms:created xsi:type="dcterms:W3CDTF">2015-11-22T11:05:27Z</dcterms:created>
  <dcterms:modified xsi:type="dcterms:W3CDTF">2015-12-07T17:53:18Z</dcterms:modified>
</cp:coreProperties>
</file>