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FD2A-C874-450A-8CD1-4A59333D286E}" type="datetimeFigureOut">
              <a:rPr lang="pl-PL" smtClean="0"/>
              <a:pPr/>
              <a:t>2014-12-10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4FC03-8939-42D7-9A47-84E2D31642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FD2A-C874-450A-8CD1-4A59333D286E}" type="datetimeFigureOut">
              <a:rPr lang="pl-PL" smtClean="0"/>
              <a:pPr/>
              <a:t>2014-12-10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4FC03-8939-42D7-9A47-84E2D31642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FD2A-C874-450A-8CD1-4A59333D286E}" type="datetimeFigureOut">
              <a:rPr lang="pl-PL" smtClean="0"/>
              <a:pPr/>
              <a:t>2014-12-10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4FC03-8939-42D7-9A47-84E2D31642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FD2A-C874-450A-8CD1-4A59333D286E}" type="datetimeFigureOut">
              <a:rPr lang="pl-PL" smtClean="0"/>
              <a:pPr/>
              <a:t>2014-12-10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4FC03-8939-42D7-9A47-84E2D31642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FD2A-C874-450A-8CD1-4A59333D286E}" type="datetimeFigureOut">
              <a:rPr lang="pl-PL" smtClean="0"/>
              <a:pPr/>
              <a:t>2014-12-10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4FC03-8939-42D7-9A47-84E2D31642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FD2A-C874-450A-8CD1-4A59333D286E}" type="datetimeFigureOut">
              <a:rPr lang="pl-PL" smtClean="0"/>
              <a:pPr/>
              <a:t>2014-12-10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4FC03-8939-42D7-9A47-84E2D31642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FD2A-C874-450A-8CD1-4A59333D286E}" type="datetimeFigureOut">
              <a:rPr lang="pl-PL" smtClean="0"/>
              <a:pPr/>
              <a:t>2014-12-10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4FC03-8939-42D7-9A47-84E2D31642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FD2A-C874-450A-8CD1-4A59333D286E}" type="datetimeFigureOut">
              <a:rPr lang="pl-PL" smtClean="0"/>
              <a:pPr/>
              <a:t>2014-12-10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4FC03-8939-42D7-9A47-84E2D31642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FD2A-C874-450A-8CD1-4A59333D286E}" type="datetimeFigureOut">
              <a:rPr lang="pl-PL" smtClean="0"/>
              <a:pPr/>
              <a:t>2014-12-10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4FC03-8939-42D7-9A47-84E2D31642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FD2A-C874-450A-8CD1-4A59333D286E}" type="datetimeFigureOut">
              <a:rPr lang="pl-PL" smtClean="0"/>
              <a:pPr/>
              <a:t>2014-12-10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4FC03-8939-42D7-9A47-84E2D31642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FD2A-C874-450A-8CD1-4A59333D286E}" type="datetimeFigureOut">
              <a:rPr lang="pl-PL" smtClean="0"/>
              <a:pPr/>
              <a:t>2014-12-10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4FC03-8939-42D7-9A47-84E2D31642E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9FD2A-C874-450A-8CD1-4A59333D286E}" type="datetimeFigureOut">
              <a:rPr lang="pl-PL" smtClean="0"/>
              <a:pPr/>
              <a:t>2014-12-10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4FC03-8939-42D7-9A47-84E2D31642E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026" name="Picture 2" descr="http://od-grosika-do-zlotowki.junior.org.pl/upload/Image/Grosikowe%20wiesci/GW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8339139" cy="6072230"/>
          </a:xfrm>
          <a:prstGeom prst="rect">
            <a:avLst/>
          </a:prstGeom>
          <a:noFill/>
        </p:spPr>
      </p:pic>
      <p:sp>
        <p:nvSpPr>
          <p:cNvPr id="5" name="Prostokąt 4"/>
          <p:cNvSpPr/>
          <p:nvPr/>
        </p:nvSpPr>
        <p:spPr>
          <a:xfrm>
            <a:off x="1907704" y="3645024"/>
            <a:ext cx="5286412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800" dirty="0"/>
              <a:t>W grudniu obie klasy drugie rozpoczęły realizacje programu „Bezpieczne wędrówki od grosika do złotówki”</a:t>
            </a:r>
          </a:p>
        </p:txBody>
      </p:sp>
      <p:sp>
        <p:nvSpPr>
          <p:cNvPr id="6" name="Prostokąt 5"/>
          <p:cNvSpPr/>
          <p:nvPr/>
        </p:nvSpPr>
        <p:spPr>
          <a:xfrm>
            <a:off x="467544" y="908720"/>
            <a:ext cx="74888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i="1" dirty="0" smtClean="0"/>
              <a:t>Ciekawe </a:t>
            </a:r>
            <a:r>
              <a:rPr lang="pl-PL" sz="3600" b="1" i="1" dirty="0" smtClean="0"/>
              <a:t>wędrówki</a:t>
            </a:r>
            <a:br>
              <a:rPr lang="pl-PL" sz="3600" b="1" i="1" dirty="0" smtClean="0"/>
            </a:br>
            <a:r>
              <a:rPr lang="pl-PL" sz="3600" b="1" i="1" dirty="0" smtClean="0"/>
              <a:t>Od grosika do złotówki</a:t>
            </a:r>
            <a:r>
              <a:rPr lang="pl-PL" b="1" i="1" dirty="0" smtClean="0"/>
              <a:t/>
            </a:r>
            <a:br>
              <a:rPr lang="pl-PL" b="1" i="1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7172"/>
          </a:xfrm>
        </p:spPr>
        <p:txBody>
          <a:bodyPr>
            <a:normAutofit/>
          </a:bodyPr>
          <a:lstStyle/>
          <a:p>
            <a:r>
              <a:rPr lang="pl-PL" sz="2400" b="1" dirty="0"/>
              <a:t>Realizacja projektu trwa 10 miesięcy. Uczniowie odbywają podróż z przewodnikiem Grosikiem po Galaktyce Finanse i Galaktyce Oszczędzanie, w czasie której zdobywają określone w danym miesiącu umiejętności. Każdy z uczniów otrzymuje własny „Dziennik Podróży”, w którym dokumentuje realizację poszczególnych zadań. </a:t>
            </a:r>
            <a:br>
              <a:rPr lang="pl-PL" sz="2400" b="1" dirty="0"/>
            </a:br>
            <a:endParaRPr lang="pl-PL" sz="2400" b="1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1" y="3000371"/>
            <a:ext cx="5929355" cy="3125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2428892"/>
          </a:xfrm>
        </p:spPr>
        <p:txBody>
          <a:bodyPr>
            <a:noAutofit/>
          </a:bodyPr>
          <a:lstStyle/>
          <a:p>
            <a:r>
              <a:rPr lang="pl-PL" sz="2800" b="1" dirty="0"/>
              <a:t>Propozycje zawarte w programie stanowią unikalną na polskim rynku edukacyjnym ofertę wzbogacającą doświadczenia dzieci o wiedzę i umiejętności przydatne we współczesnym świecie, jako początek edukacji ekonomicznej najmłodszych.</a:t>
            </a:r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571750"/>
            <a:ext cx="5929353" cy="355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643074"/>
          </a:xfrm>
        </p:spPr>
        <p:txBody>
          <a:bodyPr>
            <a:noAutofit/>
          </a:bodyPr>
          <a:lstStyle/>
          <a:p>
            <a:r>
              <a:rPr lang="pl-PL" sz="2400" b="1" dirty="0"/>
              <a:t>Tematyka projektu koncentruje się wokół podstawowych pojęć o pieniądzu, zarabianiu, racjonalnym wydawaniu pieniędzy, oszczędzaniu, trafnym przewidywaniu i sposobach unikania różnych ryzyk.</a:t>
            </a:r>
            <a:br>
              <a:rPr lang="pl-PL" sz="2400" b="1" dirty="0"/>
            </a:br>
            <a:endParaRPr lang="pl-PL" sz="2400" b="1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000" y="2143116"/>
            <a:ext cx="8128000" cy="4143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 zobaczenia </a:t>
            </a:r>
            <a:r>
              <a:rPr lang="pl-PL" smtClean="0"/>
              <a:t>w styczniu. </a:t>
            </a:r>
            <a:endParaRPr lang="pl-PL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123</Words>
  <Application>Microsoft Office PowerPoint</Application>
  <PresentationFormat>Pokaz na ekranie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Slajd 1</vt:lpstr>
      <vt:lpstr>Realizacja projektu trwa 10 miesięcy. Uczniowie odbywają podróż z przewodnikiem Grosikiem po Galaktyce Finanse i Galaktyce Oszczędzanie, w czasie której zdobywają określone w danym miesiącu umiejętności. Każdy z uczniów otrzymuje własny „Dziennik Podróży”, w którym dokumentuje realizację poszczególnych zadań.  </vt:lpstr>
      <vt:lpstr>Propozycje zawarte w programie stanowią unikalną na polskim rynku edukacyjnym ofertę wzbogacającą doświadczenia dzieci o wiedzę i umiejętności przydatne we współczesnym świecie, jako początek edukacji ekonomicznej najmłodszych.</vt:lpstr>
      <vt:lpstr>Tematyka projektu koncentruje się wokół podstawowych pojęć o pieniądzu, zarabianiu, racjonalnym wydawaniu pieniędzy, oszczędzaniu, trafnym przewidywaniu i sposobach unikania różnych ryzyk. </vt:lpstr>
      <vt:lpstr>Do zobaczenia w styczniu.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Magdalena Soroka</dc:creator>
  <cp:lastModifiedBy>eowczarek</cp:lastModifiedBy>
  <cp:revision>9</cp:revision>
  <dcterms:created xsi:type="dcterms:W3CDTF">2014-12-07T09:58:07Z</dcterms:created>
  <dcterms:modified xsi:type="dcterms:W3CDTF">2014-12-10T07:20:44Z</dcterms:modified>
</cp:coreProperties>
</file>