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3C52A-F086-4C1E-AE0D-2E61590CE5C9}" type="datetimeFigureOut">
              <a:rPr lang="pl-PL" smtClean="0"/>
              <a:t>2014-11-23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4E41C-F1FD-42E7-A7A9-CCCFE0A69F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29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3C52A-F086-4C1E-AE0D-2E61590CE5C9}" type="datetimeFigureOut">
              <a:rPr lang="pl-PL" smtClean="0"/>
              <a:t>2014-11-23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4E41C-F1FD-42E7-A7A9-CCCFE0A69FF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38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Album fotograficzny</a:t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/>
            </a:r>
            <a:br>
              <a:rPr lang="pl-PL" smtClean="0"/>
            </a:b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36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8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67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6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49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50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02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3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8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81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1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13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50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65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7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0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43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09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2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7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9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3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14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08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43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6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75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92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3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14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9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51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97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85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4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203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6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7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9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838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Panoramiczny</PresentationFormat>
  <Paragraphs>1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Motyw pakietu Office</vt:lpstr>
      <vt:lpstr>Album fotograficzny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fotograficzny   </dc:title>
  <dc:creator>user1</dc:creator>
  <cp:lastModifiedBy>user1</cp:lastModifiedBy>
  <cp:revision>1</cp:revision>
  <dcterms:created xsi:type="dcterms:W3CDTF">2014-11-23T18:26:10Z</dcterms:created>
  <dcterms:modified xsi:type="dcterms:W3CDTF">2014-11-23T18:26:11Z</dcterms:modified>
</cp:coreProperties>
</file>