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7" r:id="rId6"/>
    <p:sldId id="268" r:id="rId7"/>
    <p:sldId id="271" r:id="rId8"/>
    <p:sldId id="272" r:id="rId9"/>
    <p:sldId id="273" r:id="rId10"/>
    <p:sldId id="278" r:id="rId11"/>
    <p:sldId id="281" r:id="rId12"/>
    <p:sldId id="284" r:id="rId13"/>
    <p:sldId id="287" r:id="rId14"/>
    <p:sldId id="288" r:id="rId15"/>
    <p:sldId id="292" r:id="rId16"/>
    <p:sldId id="293" r:id="rId17"/>
    <p:sldId id="294" r:id="rId18"/>
    <p:sldId id="295" r:id="rId19"/>
    <p:sldId id="297" r:id="rId20"/>
    <p:sldId id="298" r:id="rId21"/>
    <p:sldId id="299" r:id="rId22"/>
    <p:sldId id="300" r:id="rId23"/>
    <p:sldId id="305" r:id="rId24"/>
    <p:sldId id="306" r:id="rId25"/>
    <p:sldId id="308" r:id="rId26"/>
    <p:sldId id="309" r:id="rId27"/>
    <p:sldId id="310" r:id="rId28"/>
    <p:sldId id="311" r:id="rId29"/>
    <p:sldId id="312" r:id="rId30"/>
    <p:sldId id="313" r:id="rId31"/>
    <p:sldId id="315" r:id="rId32"/>
    <p:sldId id="319" r:id="rId33"/>
    <p:sldId id="322" r:id="rId34"/>
    <p:sldId id="323" r:id="rId35"/>
    <p:sldId id="324" r:id="rId36"/>
    <p:sldId id="325" r:id="rId37"/>
    <p:sldId id="326" r:id="rId38"/>
    <p:sldId id="329" r:id="rId39"/>
    <p:sldId id="330" r:id="rId40"/>
    <p:sldId id="334" r:id="rId41"/>
    <p:sldId id="337" r:id="rId42"/>
    <p:sldId id="338" r:id="rId43"/>
    <p:sldId id="339" r:id="rId44"/>
    <p:sldId id="341" r:id="rId45"/>
  </p:sldIdLst>
  <p:sldSz cx="12192000" cy="6858000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B054-A905-407D-B2CE-F7D9F5C4FF17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EDCF-F90C-4012-8310-C964D59870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68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B054-A905-407D-B2CE-F7D9F5C4FF17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EDCF-F90C-4012-8310-C964D59870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15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B054-A905-407D-B2CE-F7D9F5C4FF17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EDCF-F90C-4012-8310-C964D59870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79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B054-A905-407D-B2CE-F7D9F5C4FF17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EDCF-F90C-4012-8310-C964D59870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09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B054-A905-407D-B2CE-F7D9F5C4FF17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EDCF-F90C-4012-8310-C964D59870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69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B054-A905-407D-B2CE-F7D9F5C4FF17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EDCF-F90C-4012-8310-C964D59870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09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B054-A905-407D-B2CE-F7D9F5C4FF17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EDCF-F90C-4012-8310-C964D59870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34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B054-A905-407D-B2CE-F7D9F5C4FF17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EDCF-F90C-4012-8310-C964D59870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752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B054-A905-407D-B2CE-F7D9F5C4FF17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EDCF-F90C-4012-8310-C964D59870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975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B054-A905-407D-B2CE-F7D9F5C4FF17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EDCF-F90C-4012-8310-C964D59870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59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B054-A905-407D-B2CE-F7D9F5C4FF17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EDCF-F90C-4012-8310-C964D59870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51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0B054-A905-407D-B2CE-F7D9F5C4FF17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4EDCF-F90C-4012-8310-C964D59870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028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832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Album fotograficzny </a:t>
            </a:r>
            <a:br>
              <a:rPr lang="pl-PL" dirty="0" smtClean="0"/>
            </a:br>
            <a:r>
              <a:rPr lang="pl-PL" dirty="0" smtClean="0"/>
              <a:t>z wyjazdu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2251881"/>
            <a:ext cx="9144000" cy="40943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u</a:t>
            </a:r>
            <a:r>
              <a:rPr lang="pl-PL" dirty="0" smtClean="0"/>
              <a:t>czniów </a:t>
            </a:r>
            <a:r>
              <a:rPr lang="pl-PL" dirty="0"/>
              <a:t>klasy 2 a w dniu 30.09.2104  </a:t>
            </a:r>
            <a:r>
              <a:rPr lang="pl-PL" dirty="0" smtClean="0"/>
              <a:t>do </a:t>
            </a:r>
            <a:r>
              <a:rPr lang="pl-PL" dirty="0"/>
              <a:t>Muzeum Ziemi Otwockiej </a:t>
            </a:r>
            <a:r>
              <a:rPr lang="pl-PL" dirty="0" smtClean="0"/>
              <a:t>na </a:t>
            </a:r>
            <a:r>
              <a:rPr lang="pl-PL" dirty="0"/>
              <a:t>warsztaty dotyczące historii naszych okolic w ramach ogólnoszkolnego projektu „Polska mija ojczyzna”. 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smtClean="0"/>
              <a:t>Uczniowie uczestniczyliśmy </a:t>
            </a:r>
            <a:r>
              <a:rPr lang="pl-PL" dirty="0"/>
              <a:t>także w zajęciach pod nazwą „Masz babo placek” i powtórzyliśmy wiadomości dotyczące procesu pozyskania mąki i jej wykorzystania. Upiekliśmy słodkie chałki.</a:t>
            </a:r>
          </a:p>
        </p:txBody>
      </p:sp>
    </p:spTree>
    <p:extLst>
      <p:ext uri="{BB962C8B-B14F-4D97-AF65-F5344CB8AC3E}">
        <p14:creationId xmlns:p14="http://schemas.microsoft.com/office/powerpoint/2010/main" val="417873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1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921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1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381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1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75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1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86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1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663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2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603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2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5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2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27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2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9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2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47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0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233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2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143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2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922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2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95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2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172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2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545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2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640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2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0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295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2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60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2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0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723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2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32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0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732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29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0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601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3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0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492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3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0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018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3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156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3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707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3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730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3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106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3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740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3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433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3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06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0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397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3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404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3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6162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4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378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4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588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4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81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0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98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0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74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0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59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0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78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NT00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10653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Panoramiczny</PresentationFormat>
  <Paragraphs>3</Paragraphs>
  <Slides>44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Motyw pakietu Office</vt:lpstr>
      <vt:lpstr>Album fotograficzny  z wyjazdu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fotograficzny  z wyjazdu </dc:title>
  <dc:creator>user1</dc:creator>
  <cp:lastModifiedBy>user1</cp:lastModifiedBy>
  <cp:revision>2</cp:revision>
  <dcterms:created xsi:type="dcterms:W3CDTF">2014-11-23T16:48:15Z</dcterms:created>
  <dcterms:modified xsi:type="dcterms:W3CDTF">2014-11-23T18:12:59Z</dcterms:modified>
</cp:coreProperties>
</file>