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1" r:id="rId18"/>
    <p:sldId id="272" r:id="rId19"/>
  </p:sldIdLst>
  <p:sldSz cx="12192000" cy="6858000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7B0-B0BE-48C5-8624-464F44438197}" type="datetimeFigureOut">
              <a:rPr lang="pl-PL" smtClean="0"/>
              <a:t>2015-12-03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6B33-216E-405B-9CB7-59F0655E8F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5952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7B0-B0BE-48C5-8624-464F44438197}" type="datetimeFigureOut">
              <a:rPr lang="pl-PL" smtClean="0"/>
              <a:t>2015-12-03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6B33-216E-405B-9CB7-59F0655E8F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255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7B0-B0BE-48C5-8624-464F44438197}" type="datetimeFigureOut">
              <a:rPr lang="pl-PL" smtClean="0"/>
              <a:t>2015-12-03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6B33-216E-405B-9CB7-59F0655E8F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976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7B0-B0BE-48C5-8624-464F44438197}" type="datetimeFigureOut">
              <a:rPr lang="pl-PL" smtClean="0"/>
              <a:t>2015-12-03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6B33-216E-405B-9CB7-59F0655E8F6C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09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7B0-B0BE-48C5-8624-464F44438197}" type="datetimeFigureOut">
              <a:rPr lang="pl-PL" smtClean="0"/>
              <a:t>2015-12-03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6B33-216E-405B-9CB7-59F0655E8F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674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7B0-B0BE-48C5-8624-464F44438197}" type="datetimeFigureOut">
              <a:rPr lang="pl-PL" smtClean="0"/>
              <a:t>2015-12-03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6B33-216E-405B-9CB7-59F0655E8F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842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7B0-B0BE-48C5-8624-464F44438197}" type="datetimeFigureOut">
              <a:rPr lang="pl-PL" smtClean="0"/>
              <a:t>2015-12-03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6B33-216E-405B-9CB7-59F0655E8F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846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7B0-B0BE-48C5-8624-464F44438197}" type="datetimeFigureOut">
              <a:rPr lang="pl-PL" smtClean="0"/>
              <a:t>2015-12-03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6B33-216E-405B-9CB7-59F0655E8F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147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7B0-B0BE-48C5-8624-464F44438197}" type="datetimeFigureOut">
              <a:rPr lang="pl-PL" smtClean="0"/>
              <a:t>2015-12-03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6B33-216E-405B-9CB7-59F0655E8F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035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7B0-B0BE-48C5-8624-464F44438197}" type="datetimeFigureOut">
              <a:rPr lang="pl-PL" smtClean="0"/>
              <a:t>2015-12-03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6B33-216E-405B-9CB7-59F0655E8F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080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7B0-B0BE-48C5-8624-464F44438197}" type="datetimeFigureOut">
              <a:rPr lang="pl-PL" smtClean="0"/>
              <a:t>2015-12-03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6B33-216E-405B-9CB7-59F0655E8F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793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7B0-B0BE-48C5-8624-464F44438197}" type="datetimeFigureOut">
              <a:rPr lang="pl-PL" smtClean="0"/>
              <a:t>2015-12-03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6B33-216E-405B-9CB7-59F0655E8F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06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7B0-B0BE-48C5-8624-464F44438197}" type="datetimeFigureOut">
              <a:rPr lang="pl-PL" smtClean="0"/>
              <a:t>2015-12-03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6B33-216E-405B-9CB7-59F0655E8F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9154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7B0-B0BE-48C5-8624-464F44438197}" type="datetimeFigureOut">
              <a:rPr lang="pl-PL" smtClean="0"/>
              <a:t>2015-12-03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6B33-216E-405B-9CB7-59F0655E8F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7902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7B0-B0BE-48C5-8624-464F44438197}" type="datetimeFigureOut">
              <a:rPr lang="pl-PL" smtClean="0"/>
              <a:t>2015-12-03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6B33-216E-405B-9CB7-59F0655E8F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186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7B0-B0BE-48C5-8624-464F44438197}" type="datetimeFigureOut">
              <a:rPr lang="pl-PL" smtClean="0"/>
              <a:t>2015-12-03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6B33-216E-405B-9CB7-59F0655E8F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2353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7B0-B0BE-48C5-8624-464F44438197}" type="datetimeFigureOut">
              <a:rPr lang="pl-PL" smtClean="0"/>
              <a:t>2015-12-03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6B33-216E-405B-9CB7-59F0655E8F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137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DA907B0-B0BE-48C5-8624-464F44438197}" type="datetimeFigureOut">
              <a:rPr lang="pl-PL" smtClean="0"/>
              <a:t>2015-12-03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6B33-216E-405B-9CB7-59F0655E8F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84122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Album fotograficzny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3600" b="1" u="sng" dirty="0" smtClean="0"/>
              <a:t>Makieta teatru antycznego </a:t>
            </a:r>
            <a:endParaRPr lang="pl-PL" sz="3600" b="1" u="sng" dirty="0"/>
          </a:p>
        </p:txBody>
      </p:sp>
    </p:spTree>
    <p:extLst>
      <p:ext uri="{BB962C8B-B14F-4D97-AF65-F5344CB8AC3E}">
        <p14:creationId xmlns:p14="http://schemas.microsoft.com/office/powerpoint/2010/main" val="130649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51202_1414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653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51202_1415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371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51202_1415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76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51202_142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63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51202_1422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92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51202_1439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214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51202_1438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456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51202_1439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786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51202_1439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87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51202_1127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454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51202_1128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339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51202_1145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857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51202_1146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51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51202_1146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00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51202_1146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04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51202_1146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21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51202_1147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320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" advClick="0" advTm="110000">
        <p:cut/>
      </p:transition>
    </mc:Choice>
    <mc:Fallback>
      <p:transition advClick="0" advTm="1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</TotalTime>
  <Words>5</Words>
  <Application>Microsoft Office PowerPoint</Application>
  <PresentationFormat>Panoramiczny</PresentationFormat>
  <Paragraphs>2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Jon</vt:lpstr>
      <vt:lpstr>Album fotograficzny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fotograficzny</dc:title>
  <dc:creator>user1</dc:creator>
  <cp:lastModifiedBy>user1</cp:lastModifiedBy>
  <cp:revision>1</cp:revision>
  <dcterms:created xsi:type="dcterms:W3CDTF">2015-12-03T07:26:53Z</dcterms:created>
  <dcterms:modified xsi:type="dcterms:W3CDTF">2015-12-03T07:38:46Z</dcterms:modified>
</cp:coreProperties>
</file>